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4"/>
  </p:sldMasterIdLst>
  <p:notesMasterIdLst>
    <p:notesMasterId r:id="rId17"/>
  </p:notesMasterIdLst>
  <p:handoutMasterIdLst>
    <p:handoutMasterId r:id="rId18"/>
  </p:handoutMasterIdLst>
  <p:sldIdLst>
    <p:sldId id="299" r:id="rId5"/>
    <p:sldId id="300" r:id="rId6"/>
    <p:sldId id="303" r:id="rId7"/>
    <p:sldId id="304" r:id="rId8"/>
    <p:sldId id="305" r:id="rId9"/>
    <p:sldId id="319" r:id="rId10"/>
    <p:sldId id="320" r:id="rId11"/>
    <p:sldId id="321" r:id="rId12"/>
    <p:sldId id="322" r:id="rId13"/>
    <p:sldId id="323" r:id="rId14"/>
    <p:sldId id="324" r:id="rId15"/>
    <p:sldId id="31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78" userDrawn="1">
          <p15:clr>
            <a:srgbClr val="A4A3A4"/>
          </p15:clr>
        </p15:guide>
        <p15:guide id="3" pos="257" userDrawn="1">
          <p15:clr>
            <a:srgbClr val="A4A3A4"/>
          </p15:clr>
        </p15:guide>
        <p15:guide id="4" pos="70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,LJ,Lynda,CRH R" initials="MR" lastIdx="12" clrIdx="0">
    <p:extLst>
      <p:ext uri="{19B8F6BF-5375-455C-9EA6-DF929625EA0E}">
        <p15:presenceInfo xmlns:p15="http://schemas.microsoft.com/office/powerpoint/2012/main" userId="S-1-5-21-1275210071-2000478354-682003330-987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300A9"/>
    <a:srgbClr val="FFE202"/>
    <a:srgbClr val="E1E100"/>
    <a:srgbClr val="43BDA0"/>
    <a:srgbClr val="FBE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60A71E-7E66-410F-95FB-D81B335FCED1}" v="1" dt="2021-06-07T11:26:58.5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27" autoAdjust="0"/>
    <p:restoredTop sz="94660"/>
  </p:normalViewPr>
  <p:slideViewPr>
    <p:cSldViewPr snapToGrid="0">
      <p:cViewPr varScale="1">
        <p:scale>
          <a:sx n="66" d="100"/>
          <a:sy n="66" d="100"/>
        </p:scale>
        <p:origin x="508" y="52"/>
      </p:cViewPr>
      <p:guideLst>
        <p:guide orient="horz" pos="278"/>
        <p:guide pos="257"/>
        <p:guide pos="708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2868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lie Parker" userId="8e2de24f-b748-407a-b15f-e5c854de3031" providerId="ADAL" clId="{4360A71E-7E66-410F-95FB-D81B335FCED1}"/>
    <pc:docChg chg="custSel modSld modMainMaster">
      <pc:chgData name="Natalie Parker" userId="8e2de24f-b748-407a-b15f-e5c854de3031" providerId="ADAL" clId="{4360A71E-7E66-410F-95FB-D81B335FCED1}" dt="2021-06-07T11:27:06.202" v="7" actId="20577"/>
      <pc:docMkLst>
        <pc:docMk/>
      </pc:docMkLst>
      <pc:sldChg chg="addSp modSp mod">
        <pc:chgData name="Natalie Parker" userId="8e2de24f-b748-407a-b15f-e5c854de3031" providerId="ADAL" clId="{4360A71E-7E66-410F-95FB-D81B335FCED1}" dt="2021-06-07T11:27:06.202" v="7" actId="20577"/>
        <pc:sldMkLst>
          <pc:docMk/>
          <pc:sldMk cId="825862101" sldId="299"/>
        </pc:sldMkLst>
        <pc:spChg chg="add mod">
          <ac:chgData name="Natalie Parker" userId="8e2de24f-b748-407a-b15f-e5c854de3031" providerId="ADAL" clId="{4360A71E-7E66-410F-95FB-D81B335FCED1}" dt="2021-06-07T11:27:06.202" v="7" actId="20577"/>
          <ac:spMkLst>
            <pc:docMk/>
            <pc:sldMk cId="825862101" sldId="299"/>
            <ac:spMk id="7" creationId="{ADA28F01-9EA3-4BB7-A1D7-B65E20D6E9A0}"/>
          </ac:spMkLst>
        </pc:spChg>
      </pc:sldChg>
      <pc:sldMasterChg chg="modSldLayout">
        <pc:chgData name="Natalie Parker" userId="8e2de24f-b748-407a-b15f-e5c854de3031" providerId="ADAL" clId="{4360A71E-7E66-410F-95FB-D81B335FCED1}" dt="2021-06-07T11:26:53.793" v="0" actId="21"/>
        <pc:sldMasterMkLst>
          <pc:docMk/>
          <pc:sldMasterMk cId="2389849563" sldId="2147483688"/>
        </pc:sldMasterMkLst>
        <pc:sldLayoutChg chg="delSp mod">
          <pc:chgData name="Natalie Parker" userId="8e2de24f-b748-407a-b15f-e5c854de3031" providerId="ADAL" clId="{4360A71E-7E66-410F-95FB-D81B335FCED1}" dt="2021-06-07T11:26:53.793" v="0" actId="21"/>
          <pc:sldLayoutMkLst>
            <pc:docMk/>
            <pc:sldMasterMk cId="2389849563" sldId="2147483688"/>
            <pc:sldLayoutMk cId="540893862" sldId="2147483693"/>
          </pc:sldLayoutMkLst>
          <pc:spChg chg="del">
            <ac:chgData name="Natalie Parker" userId="8e2de24f-b748-407a-b15f-e5c854de3031" providerId="ADAL" clId="{4360A71E-7E66-410F-95FB-D81B335FCED1}" dt="2021-06-07T11:26:53.793" v="0" actId="21"/>
            <ac:spMkLst>
              <pc:docMk/>
              <pc:sldMasterMk cId="2389849563" sldId="2147483688"/>
              <pc:sldLayoutMk cId="540893862" sldId="2147483693"/>
              <ac:spMk id="62" creationId="{0B3EE867-6D6F-4C48-B76B-4F21F0462C8E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E5464F5-5AA0-49CC-A22F-0DE3F2351C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CE5133-C76D-45F8-B484-7ADD95EB6D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E7F3C-032C-4DB6-B384-F9A027CDF40F}" type="datetimeFigureOut">
              <a:rPr lang="en-GB" smtClean="0"/>
              <a:t>25/06/2021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DF93C6-7D16-4B5D-9632-8F79D8950B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6E534D-2ADA-4BEB-BB75-A37DE800AB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43E3C-B89A-431B-867C-289E29C117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582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FC0C5-62A5-4C4E-862C-F44963B4BC09}" type="datetimeFigureOut">
              <a:rPr lang="en-GB" smtClean="0"/>
              <a:t>25/06/2021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C0916-0A89-449B-83CC-8241939E876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92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COV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AF117D93-821C-4FC1-9951-2CD07AE7E835}"/>
              </a:ext>
            </a:extLst>
          </p:cNvPr>
          <p:cNvGrpSpPr/>
          <p:nvPr userDrawn="1"/>
        </p:nvGrpSpPr>
        <p:grpSpPr>
          <a:xfrm>
            <a:off x="8389120" y="-16003"/>
            <a:ext cx="3802880" cy="1893001"/>
            <a:chOff x="8389120" y="-16003"/>
            <a:chExt cx="3802880" cy="1893001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40A05D3C-D373-46F3-B343-B52B1485C9DC}"/>
                </a:ext>
              </a:extLst>
            </p:cNvPr>
            <p:cNvSpPr/>
            <p:nvPr userDrawn="1"/>
          </p:nvSpPr>
          <p:spPr>
            <a:xfrm rot="16200000">
              <a:off x="9352061" y="-962941"/>
              <a:ext cx="1876998" cy="3802880"/>
            </a:xfrm>
            <a:custGeom>
              <a:avLst/>
              <a:gdLst>
                <a:gd name="connsiteX0" fmla="*/ 1876998 w 1876998"/>
                <a:gd name="connsiteY0" fmla="*/ 0 h 3802880"/>
                <a:gd name="connsiteX1" fmla="*/ 1876998 w 1876998"/>
                <a:gd name="connsiteY1" fmla="*/ 3802880 h 3802880"/>
                <a:gd name="connsiteX2" fmla="*/ 855601 w 1876998"/>
                <a:gd name="connsiteY2" fmla="*/ 3802880 h 3802880"/>
                <a:gd name="connsiteX3" fmla="*/ 731867 w 1876998"/>
                <a:gd name="connsiteY3" fmla="*/ 3697739 h 3802880"/>
                <a:gd name="connsiteX4" fmla="*/ 5 w 1876998"/>
                <a:gd name="connsiteY4" fmla="*/ 2381227 h 3802880"/>
                <a:gd name="connsiteX5" fmla="*/ 1871862 w 1876998"/>
                <a:gd name="connsiteY5" fmla="*/ 2345 h 380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76998" h="3802880">
                  <a:moveTo>
                    <a:pt x="1876998" y="0"/>
                  </a:moveTo>
                  <a:lnTo>
                    <a:pt x="1876998" y="3802880"/>
                  </a:lnTo>
                  <a:lnTo>
                    <a:pt x="855601" y="3802880"/>
                  </a:lnTo>
                  <a:lnTo>
                    <a:pt x="731867" y="3697739"/>
                  </a:lnTo>
                  <a:cubicBezTo>
                    <a:pt x="250495" y="3268530"/>
                    <a:pt x="1468" y="2834165"/>
                    <a:pt x="5" y="2381227"/>
                  </a:cubicBezTo>
                  <a:cubicBezTo>
                    <a:pt x="-2335" y="1656527"/>
                    <a:pt x="735536" y="572023"/>
                    <a:pt x="1871862" y="23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6D4025A1-8AE5-4714-BE0E-CCE833ABDCB3}"/>
                </a:ext>
              </a:extLst>
            </p:cNvPr>
            <p:cNvSpPr/>
            <p:nvPr userDrawn="1"/>
          </p:nvSpPr>
          <p:spPr>
            <a:xfrm rot="16200000">
              <a:off x="9600527" y="-931506"/>
              <a:ext cx="1675970" cy="3506976"/>
            </a:xfrm>
            <a:custGeom>
              <a:avLst/>
              <a:gdLst>
                <a:gd name="connsiteX0" fmla="*/ 1675970 w 1675970"/>
                <a:gd name="connsiteY0" fmla="*/ 0 h 3471277"/>
                <a:gd name="connsiteX1" fmla="*/ 1675970 w 1675970"/>
                <a:gd name="connsiteY1" fmla="*/ 3471277 h 3471277"/>
                <a:gd name="connsiteX2" fmla="*/ 856949 w 1675970"/>
                <a:gd name="connsiteY2" fmla="*/ 3471277 h 3471277"/>
                <a:gd name="connsiteX3" fmla="*/ 733215 w 1675970"/>
                <a:gd name="connsiteY3" fmla="*/ 3372555 h 3471277"/>
                <a:gd name="connsiteX4" fmla="*/ 1353 w 1675970"/>
                <a:gd name="connsiteY4" fmla="*/ 2136422 h 3471277"/>
                <a:gd name="connsiteX5" fmla="*/ 1664508 w 1675970"/>
                <a:gd name="connsiteY5" fmla="*/ 5650 h 347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75970" h="3471277">
                  <a:moveTo>
                    <a:pt x="1675970" y="0"/>
                  </a:moveTo>
                  <a:lnTo>
                    <a:pt x="1675970" y="3471277"/>
                  </a:lnTo>
                  <a:lnTo>
                    <a:pt x="856949" y="3471277"/>
                  </a:lnTo>
                  <a:lnTo>
                    <a:pt x="733215" y="3372555"/>
                  </a:lnTo>
                  <a:cubicBezTo>
                    <a:pt x="251843" y="2969551"/>
                    <a:pt x="2816" y="2561706"/>
                    <a:pt x="1353" y="2136422"/>
                  </a:cubicBezTo>
                  <a:cubicBezTo>
                    <a:pt x="-34458" y="1251970"/>
                    <a:pt x="643339" y="532829"/>
                    <a:pt x="1664508" y="5650"/>
                  </a:cubicBezTo>
                  <a:close/>
                </a:path>
              </a:pathLst>
            </a:custGeom>
            <a:solidFill>
              <a:schemeClr val="accent3">
                <a:alpha val="74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dirty="0"/>
            </a:p>
          </p:txBody>
        </p:sp>
      </p:grp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BDC6B734-C087-4A6A-A21C-880384C884E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6074" y="2905125"/>
            <a:ext cx="9161091" cy="1047750"/>
          </a:xfrm>
        </p:spPr>
        <p:txBody>
          <a:bodyPr anchor="ctr">
            <a:noAutofit/>
          </a:bodyPr>
          <a:lstStyle>
            <a:lvl1pPr marL="0" indent="0">
              <a:buNone/>
              <a:defRPr sz="60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7" name="Slide Number Placeholder 5">
            <a:extLst>
              <a:ext uri="{FF2B5EF4-FFF2-40B4-BE49-F238E27FC236}">
                <a16:creationId xmlns:a16="http://schemas.microsoft.com/office/drawing/2014/main" id="{FA4BE04C-6D01-4787-9FDB-CCC3DB959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C280780-FFF4-4068-BE21-5AEBE10E7C30}"/>
              </a:ext>
            </a:extLst>
          </p:cNvPr>
          <p:cNvSpPr txBox="1"/>
          <p:nvPr userDrawn="1"/>
        </p:nvSpPr>
        <p:spPr>
          <a:xfrm>
            <a:off x="9314860" y="265475"/>
            <a:ext cx="28129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Recommended for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36DCB892-8659-4D9E-B0BB-E56ED0ACEF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148" y="585443"/>
            <a:ext cx="3636575" cy="1328237"/>
          </a:xfrm>
          <a:prstGeom prst="rect">
            <a:avLst/>
          </a:prstGeom>
        </p:spPr>
      </p:pic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84CCA1ED-E0CB-4645-AA4C-F4C7A5C568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39" y="3879271"/>
            <a:ext cx="9186863" cy="982663"/>
          </a:xfr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DF9B486C-4930-40C1-8885-974BE9369B77}"/>
              </a:ext>
            </a:extLst>
          </p:cNvPr>
          <p:cNvSpPr>
            <a:spLocks/>
          </p:cNvSpPr>
          <p:nvPr userDrawn="1"/>
        </p:nvSpPr>
        <p:spPr bwMode="auto">
          <a:xfrm rot="700613">
            <a:off x="-162596" y="5518123"/>
            <a:ext cx="3646937" cy="1161198"/>
          </a:xfrm>
          <a:custGeom>
            <a:avLst/>
            <a:gdLst>
              <a:gd name="connsiteX0" fmla="*/ 129469 w 3646937"/>
              <a:gd name="connsiteY0" fmla="*/ 684259 h 1161198"/>
              <a:gd name="connsiteX1" fmla="*/ 229977 w 3646937"/>
              <a:gd name="connsiteY1" fmla="*/ 668483 h 1161198"/>
              <a:gd name="connsiteX2" fmla="*/ 492109 w 3646937"/>
              <a:gd name="connsiteY2" fmla="*/ 637635 h 1161198"/>
              <a:gd name="connsiteX3" fmla="*/ 2522937 w 3646937"/>
              <a:gd name="connsiteY3" fmla="*/ 986744 h 1161198"/>
              <a:gd name="connsiteX4" fmla="*/ 937607 w 3646937"/>
              <a:gd name="connsiteY4" fmla="*/ 637635 h 1161198"/>
              <a:gd name="connsiteX5" fmla="*/ 322695 w 3646937"/>
              <a:gd name="connsiteY5" fmla="*/ 676007 h 1161198"/>
              <a:gd name="connsiteX6" fmla="*/ 133382 w 3646937"/>
              <a:gd name="connsiteY6" fmla="*/ 703189 h 1161198"/>
              <a:gd name="connsiteX7" fmla="*/ 106573 w 3646937"/>
              <a:gd name="connsiteY7" fmla="*/ 573472 h 1161198"/>
              <a:gd name="connsiteX8" fmla="*/ 199124 w 3646937"/>
              <a:gd name="connsiteY8" fmla="*/ 559041 h 1161198"/>
              <a:gd name="connsiteX9" fmla="*/ 1138281 w 3646937"/>
              <a:gd name="connsiteY9" fmla="*/ 519259 h 1161198"/>
              <a:gd name="connsiteX10" fmla="*/ 2356377 w 3646937"/>
              <a:gd name="connsiteY10" fmla="*/ 790119 h 1161198"/>
              <a:gd name="connsiteX11" fmla="*/ 2909644 w 3646937"/>
              <a:gd name="connsiteY11" fmla="*/ 1067061 h 1161198"/>
              <a:gd name="connsiteX12" fmla="*/ 3000273 w 3646937"/>
              <a:gd name="connsiteY12" fmla="*/ 1128390 h 1161198"/>
              <a:gd name="connsiteX13" fmla="*/ 2841528 w 3646937"/>
              <a:gd name="connsiteY13" fmla="*/ 1161198 h 1161198"/>
              <a:gd name="connsiteX14" fmla="*/ 2575112 w 3646937"/>
              <a:gd name="connsiteY14" fmla="*/ 1012826 h 1161198"/>
              <a:gd name="connsiteX15" fmla="*/ 2599194 w 3646937"/>
              <a:gd name="connsiteY15" fmla="*/ 960660 h 1161198"/>
              <a:gd name="connsiteX16" fmla="*/ 512176 w 3646937"/>
              <a:gd name="connsiteY16" fmla="*/ 597507 h 1161198"/>
              <a:gd name="connsiteX17" fmla="*/ 243272 w 3646937"/>
              <a:gd name="connsiteY17" fmla="*/ 625095 h 1161198"/>
              <a:gd name="connsiteX18" fmla="*/ 120692 w 3646937"/>
              <a:gd name="connsiteY18" fmla="*/ 641786 h 1161198"/>
              <a:gd name="connsiteX19" fmla="*/ 0 w 3646937"/>
              <a:gd name="connsiteY19" fmla="*/ 57802 h 1161198"/>
              <a:gd name="connsiteX20" fmla="*/ 135911 w 3646937"/>
              <a:gd name="connsiteY20" fmla="*/ 39188 h 1161198"/>
              <a:gd name="connsiteX21" fmla="*/ 1786461 w 3646937"/>
              <a:gd name="connsiteY21" fmla="*/ 95915 h 1161198"/>
              <a:gd name="connsiteX22" fmla="*/ 3488183 w 3646937"/>
              <a:gd name="connsiteY22" fmla="*/ 874387 h 1161198"/>
              <a:gd name="connsiteX23" fmla="*/ 3632668 w 3646937"/>
              <a:gd name="connsiteY23" fmla="*/ 982731 h 1161198"/>
              <a:gd name="connsiteX24" fmla="*/ 3646937 w 3646937"/>
              <a:gd name="connsiteY24" fmla="*/ 994745 h 1161198"/>
              <a:gd name="connsiteX25" fmla="*/ 3527190 w 3646937"/>
              <a:gd name="connsiteY25" fmla="*/ 1019493 h 1161198"/>
              <a:gd name="connsiteX26" fmla="*/ 3394117 w 3646937"/>
              <a:gd name="connsiteY26" fmla="*/ 919781 h 1161198"/>
              <a:gd name="connsiteX27" fmla="*/ 2946361 w 3646937"/>
              <a:gd name="connsiteY27" fmla="*/ 643654 h 1161198"/>
              <a:gd name="connsiteX28" fmla="*/ 445953 w 3646937"/>
              <a:gd name="connsiteY28" fmla="*/ 109959 h 1161198"/>
              <a:gd name="connsiteX29" fmla="*/ 2946361 w 3646937"/>
              <a:gd name="connsiteY29" fmla="*/ 643654 h 1161198"/>
              <a:gd name="connsiteX30" fmla="*/ 3389350 w 3646937"/>
              <a:gd name="connsiteY30" fmla="*/ 923543 h 1161198"/>
              <a:gd name="connsiteX31" fmla="*/ 3516937 w 3646937"/>
              <a:gd name="connsiteY31" fmla="*/ 1021612 h 1161198"/>
              <a:gd name="connsiteX32" fmla="*/ 3020398 w 3646937"/>
              <a:gd name="connsiteY32" fmla="*/ 1124231 h 1161198"/>
              <a:gd name="connsiteX33" fmla="*/ 2725713 w 3646937"/>
              <a:gd name="connsiteY33" fmla="*/ 953325 h 1161198"/>
              <a:gd name="connsiteX34" fmla="*/ 2059379 w 3646937"/>
              <a:gd name="connsiteY34" fmla="*/ 673750 h 1161198"/>
              <a:gd name="connsiteX35" fmla="*/ 983762 w 3646937"/>
              <a:gd name="connsiteY35" fmla="*/ 495182 h 1161198"/>
              <a:gd name="connsiteX36" fmla="*/ 702817 w 3646937"/>
              <a:gd name="connsiteY36" fmla="*/ 499195 h 1161198"/>
              <a:gd name="connsiteX37" fmla="*/ 425886 w 3646937"/>
              <a:gd name="connsiteY37" fmla="*/ 519259 h 1161198"/>
              <a:gd name="connsiteX38" fmla="*/ 152467 w 3646937"/>
              <a:gd name="connsiteY38" fmla="*/ 560390 h 1161198"/>
              <a:gd name="connsiteX39" fmla="*/ 105389 w 3646937"/>
              <a:gd name="connsiteY39" fmla="*/ 567743 h 1161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3646937" h="1161198">
                <a:moveTo>
                  <a:pt x="129469" y="684259"/>
                </a:moveTo>
                <a:lnTo>
                  <a:pt x="229977" y="668483"/>
                </a:lnTo>
                <a:cubicBezTo>
                  <a:pt x="318023" y="656194"/>
                  <a:pt x="405819" y="645661"/>
                  <a:pt x="492109" y="637635"/>
                </a:cubicBezTo>
                <a:cubicBezTo>
                  <a:pt x="1180423" y="575437"/>
                  <a:pt x="1884791" y="687794"/>
                  <a:pt x="2522937" y="986744"/>
                </a:cubicBezTo>
                <a:cubicBezTo>
                  <a:pt x="2025264" y="762030"/>
                  <a:pt x="1483442" y="635628"/>
                  <a:pt x="937607" y="637635"/>
                </a:cubicBezTo>
                <a:cubicBezTo>
                  <a:pt x="732919" y="630111"/>
                  <a:pt x="529359" y="648545"/>
                  <a:pt x="322695" y="676007"/>
                </a:cubicBezTo>
                <a:lnTo>
                  <a:pt x="133382" y="703189"/>
                </a:lnTo>
                <a:close/>
                <a:moveTo>
                  <a:pt x="106573" y="573472"/>
                </a:moveTo>
                <a:lnTo>
                  <a:pt x="199124" y="559041"/>
                </a:lnTo>
                <a:cubicBezTo>
                  <a:pt x="511048" y="517002"/>
                  <a:pt x="825229" y="496688"/>
                  <a:pt x="1138281" y="519259"/>
                </a:cubicBezTo>
                <a:cubicBezTo>
                  <a:pt x="1555685" y="545342"/>
                  <a:pt x="1971082" y="635628"/>
                  <a:pt x="2356377" y="790119"/>
                </a:cubicBezTo>
                <a:cubicBezTo>
                  <a:pt x="2549527" y="866361"/>
                  <a:pt x="2734900" y="959532"/>
                  <a:pt x="2909644" y="1067061"/>
                </a:cubicBezTo>
                <a:lnTo>
                  <a:pt x="3000273" y="1128390"/>
                </a:lnTo>
                <a:lnTo>
                  <a:pt x="2841528" y="1161198"/>
                </a:lnTo>
                <a:lnTo>
                  <a:pt x="2575112" y="1012826"/>
                </a:lnTo>
                <a:cubicBezTo>
                  <a:pt x="2581133" y="998781"/>
                  <a:pt x="2593174" y="972699"/>
                  <a:pt x="2599194" y="960660"/>
                </a:cubicBezTo>
                <a:cubicBezTo>
                  <a:pt x="1930947" y="675756"/>
                  <a:pt x="1220558" y="543335"/>
                  <a:pt x="512176" y="597507"/>
                </a:cubicBezTo>
                <a:cubicBezTo>
                  <a:pt x="422876" y="603526"/>
                  <a:pt x="333074" y="613558"/>
                  <a:pt x="243272" y="625095"/>
                </a:cubicBezTo>
                <a:lnTo>
                  <a:pt x="120692" y="641786"/>
                </a:lnTo>
                <a:close/>
                <a:moveTo>
                  <a:pt x="0" y="57802"/>
                </a:moveTo>
                <a:lnTo>
                  <a:pt x="135911" y="39188"/>
                </a:lnTo>
                <a:cubicBezTo>
                  <a:pt x="665096" y="-22806"/>
                  <a:pt x="1240375" y="-16442"/>
                  <a:pt x="1786461" y="95915"/>
                </a:cubicBezTo>
                <a:cubicBezTo>
                  <a:pt x="2410559" y="228335"/>
                  <a:pt x="3014591" y="489164"/>
                  <a:pt x="3488183" y="874387"/>
                </a:cubicBezTo>
                <a:cubicBezTo>
                  <a:pt x="3534338" y="908495"/>
                  <a:pt x="3582500" y="944609"/>
                  <a:pt x="3632668" y="982731"/>
                </a:cubicBezTo>
                <a:lnTo>
                  <a:pt x="3646937" y="994745"/>
                </a:lnTo>
                <a:lnTo>
                  <a:pt x="3527190" y="1019493"/>
                </a:lnTo>
                <a:lnTo>
                  <a:pt x="3394117" y="919781"/>
                </a:lnTo>
                <a:cubicBezTo>
                  <a:pt x="3249882" y="818709"/>
                  <a:pt x="3099877" y="726918"/>
                  <a:pt x="2946361" y="643654"/>
                </a:cubicBezTo>
                <a:cubicBezTo>
                  <a:pt x="2189817" y="230341"/>
                  <a:pt x="1310862" y="47762"/>
                  <a:pt x="445953" y="109959"/>
                </a:cubicBezTo>
                <a:cubicBezTo>
                  <a:pt x="1292801" y="61806"/>
                  <a:pt x="2171756" y="230342"/>
                  <a:pt x="2946361" y="643654"/>
                </a:cubicBezTo>
                <a:cubicBezTo>
                  <a:pt x="3098873" y="728925"/>
                  <a:pt x="3247372" y="821720"/>
                  <a:pt x="3389350" y="923543"/>
                </a:cubicBezTo>
                <a:lnTo>
                  <a:pt x="3516937" y="1021612"/>
                </a:lnTo>
                <a:lnTo>
                  <a:pt x="3020398" y="1124231"/>
                </a:lnTo>
                <a:lnTo>
                  <a:pt x="2725713" y="953325"/>
                </a:lnTo>
                <a:cubicBezTo>
                  <a:pt x="2516666" y="844040"/>
                  <a:pt x="2293666" y="750494"/>
                  <a:pt x="2059379" y="673750"/>
                </a:cubicBezTo>
                <a:cubicBezTo>
                  <a:pt x="1730272" y="563399"/>
                  <a:pt x="1357017" y="501202"/>
                  <a:pt x="983762" y="495182"/>
                </a:cubicBezTo>
                <a:cubicBezTo>
                  <a:pt x="889444" y="497189"/>
                  <a:pt x="797135" y="491170"/>
                  <a:pt x="702817" y="499195"/>
                </a:cubicBezTo>
                <a:cubicBezTo>
                  <a:pt x="610506" y="505214"/>
                  <a:pt x="518197" y="513240"/>
                  <a:pt x="425886" y="519259"/>
                </a:cubicBezTo>
                <a:cubicBezTo>
                  <a:pt x="334579" y="535310"/>
                  <a:pt x="242770" y="547349"/>
                  <a:pt x="152467" y="560390"/>
                </a:cubicBezTo>
                <a:lnTo>
                  <a:pt x="105389" y="56774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CD3C9C5-6FB8-4B9E-9C7C-A1E35A85D928}"/>
              </a:ext>
            </a:extLst>
          </p:cNvPr>
          <p:cNvSpPr>
            <a:spLocks/>
          </p:cNvSpPr>
          <p:nvPr userDrawn="1"/>
        </p:nvSpPr>
        <p:spPr bwMode="auto">
          <a:xfrm rot="15149153">
            <a:off x="9979255" y="4073853"/>
            <a:ext cx="1205594" cy="3626698"/>
          </a:xfrm>
          <a:custGeom>
            <a:avLst/>
            <a:gdLst>
              <a:gd name="connsiteX0" fmla="*/ 1068709 w 1205594"/>
              <a:gd name="connsiteY0" fmla="*/ 3429760 h 3626698"/>
              <a:gd name="connsiteX1" fmla="*/ 1015951 w 1205594"/>
              <a:gd name="connsiteY1" fmla="*/ 3583968 h 3626698"/>
              <a:gd name="connsiteX2" fmla="*/ 998383 w 1205594"/>
              <a:gd name="connsiteY2" fmla="*/ 3626698 h 3626698"/>
              <a:gd name="connsiteX3" fmla="*/ 922465 w 1205594"/>
              <a:gd name="connsiteY3" fmla="*/ 3602741 h 3626698"/>
              <a:gd name="connsiteX4" fmla="*/ 989179 w 1205594"/>
              <a:gd name="connsiteY4" fmla="*/ 3414698 h 3626698"/>
              <a:gd name="connsiteX5" fmla="*/ 1073286 w 1205594"/>
              <a:gd name="connsiteY5" fmla="*/ 1864651 h 3626698"/>
              <a:gd name="connsiteX6" fmla="*/ 988845 w 1205594"/>
              <a:gd name="connsiteY6" fmla="*/ 3410696 h 3626698"/>
              <a:gd name="connsiteX7" fmla="*/ 922302 w 1205594"/>
              <a:gd name="connsiteY7" fmla="*/ 3602689 h 3626698"/>
              <a:gd name="connsiteX8" fmla="*/ 673281 w 1205594"/>
              <a:gd name="connsiteY8" fmla="*/ 3524106 h 3626698"/>
              <a:gd name="connsiteX9" fmla="*/ 684090 w 1205594"/>
              <a:gd name="connsiteY9" fmla="*/ 3498870 h 3626698"/>
              <a:gd name="connsiteX10" fmla="*/ 821027 w 1205594"/>
              <a:gd name="connsiteY10" fmla="*/ 3019173 h 3626698"/>
              <a:gd name="connsiteX11" fmla="*/ 853577 w 1205594"/>
              <a:gd name="connsiteY11" fmla="*/ 2267108 h 3626698"/>
              <a:gd name="connsiteX12" fmla="*/ 829164 w 1205594"/>
              <a:gd name="connsiteY12" fmla="*/ 2071977 h 3626698"/>
              <a:gd name="connsiteX13" fmla="*/ 788477 w 1205594"/>
              <a:gd name="connsiteY13" fmla="*/ 1884977 h 3626698"/>
              <a:gd name="connsiteX14" fmla="*/ 686760 w 1205594"/>
              <a:gd name="connsiteY14" fmla="*/ 1523173 h 3626698"/>
              <a:gd name="connsiteX15" fmla="*/ 849508 w 1205594"/>
              <a:gd name="connsiteY15" fmla="*/ 2372803 h 3626698"/>
              <a:gd name="connsiteX16" fmla="*/ 764065 w 1205594"/>
              <a:gd name="connsiteY16" fmla="*/ 3230564 h 3626698"/>
              <a:gd name="connsiteX17" fmla="*/ 701516 w 1205594"/>
              <a:gd name="connsiteY17" fmla="*/ 3436104 h 3626698"/>
              <a:gd name="connsiteX18" fmla="*/ 666750 w 1205594"/>
              <a:gd name="connsiteY18" fmla="*/ 3522045 h 3626698"/>
              <a:gd name="connsiteX19" fmla="*/ 590560 w 1205594"/>
              <a:gd name="connsiteY19" fmla="*/ 3498001 h 3626698"/>
              <a:gd name="connsiteX20" fmla="*/ 629798 w 1205594"/>
              <a:gd name="connsiteY20" fmla="*/ 3401304 h 3626698"/>
              <a:gd name="connsiteX21" fmla="*/ 670485 w 1205594"/>
              <a:gd name="connsiteY21" fmla="*/ 3413500 h 3626698"/>
              <a:gd name="connsiteX22" fmla="*/ 743721 w 1205594"/>
              <a:gd name="connsiteY22" fmla="*/ 1950021 h 3626698"/>
              <a:gd name="connsiteX23" fmla="*/ 654210 w 1205594"/>
              <a:gd name="connsiteY23" fmla="*/ 1588216 h 3626698"/>
              <a:gd name="connsiteX24" fmla="*/ 524011 w 1205594"/>
              <a:gd name="connsiteY24" fmla="*/ 1234542 h 3626698"/>
              <a:gd name="connsiteX25" fmla="*/ 133416 w 1205594"/>
              <a:gd name="connsiteY25" fmla="*/ 596302 h 3626698"/>
              <a:gd name="connsiteX26" fmla="*/ 121210 w 1205594"/>
              <a:gd name="connsiteY26" fmla="*/ 612564 h 3626698"/>
              <a:gd name="connsiteX27" fmla="*/ 117141 w 1205594"/>
              <a:gd name="connsiteY27" fmla="*/ 608498 h 3626698"/>
              <a:gd name="connsiteX28" fmla="*/ 121210 w 1205594"/>
              <a:gd name="connsiteY28" fmla="*/ 612564 h 3626698"/>
              <a:gd name="connsiteX29" fmla="*/ 491462 w 1205594"/>
              <a:gd name="connsiteY29" fmla="*/ 1242673 h 3626698"/>
              <a:gd name="connsiteX30" fmla="*/ 621661 w 1205594"/>
              <a:gd name="connsiteY30" fmla="*/ 1584151 h 3626698"/>
              <a:gd name="connsiteX31" fmla="*/ 715241 w 1205594"/>
              <a:gd name="connsiteY31" fmla="*/ 1937825 h 3626698"/>
              <a:gd name="connsiteX32" fmla="*/ 646073 w 1205594"/>
              <a:gd name="connsiteY32" fmla="*/ 3364717 h 3626698"/>
              <a:gd name="connsiteX33" fmla="*/ 751859 w 1205594"/>
              <a:gd name="connsiteY33" fmla="*/ 2246782 h 3626698"/>
              <a:gd name="connsiteX34" fmla="*/ 637935 w 1205594"/>
              <a:gd name="connsiteY34" fmla="*/ 1685782 h 3626698"/>
              <a:gd name="connsiteX35" fmla="*/ 434500 w 1205594"/>
              <a:gd name="connsiteY35" fmla="*/ 1149172 h 3626698"/>
              <a:gd name="connsiteX36" fmla="*/ 143588 w 1205594"/>
              <a:gd name="connsiteY36" fmla="*/ 666427 h 3626698"/>
              <a:gd name="connsiteX37" fmla="*/ 0 w 1205594"/>
              <a:gd name="connsiteY37" fmla="*/ 497663 h 3626698"/>
              <a:gd name="connsiteX38" fmla="*/ 157048 w 1205594"/>
              <a:gd name="connsiteY38" fmla="*/ 0 h 3626698"/>
              <a:gd name="connsiteX39" fmla="*/ 264123 w 1205594"/>
              <a:gd name="connsiteY39" fmla="*/ 97488 h 3626698"/>
              <a:gd name="connsiteX40" fmla="*/ 698966 w 1205594"/>
              <a:gd name="connsiteY40" fmla="*/ 649151 h 3626698"/>
              <a:gd name="connsiteX41" fmla="*/ 1057012 w 1205594"/>
              <a:gd name="connsiteY41" fmla="*/ 1494716 h 3626698"/>
              <a:gd name="connsiteX42" fmla="*/ 1195347 w 1205594"/>
              <a:gd name="connsiteY42" fmla="*/ 2783391 h 3626698"/>
              <a:gd name="connsiteX43" fmla="*/ 1068709 w 1205594"/>
              <a:gd name="connsiteY43" fmla="*/ 3429760 h 362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5594" h="3626698">
                <a:moveTo>
                  <a:pt x="1068709" y="3429760"/>
                </a:moveTo>
                <a:cubicBezTo>
                  <a:pt x="1052561" y="3481845"/>
                  <a:pt x="1034984" y="3533296"/>
                  <a:pt x="1015951" y="3583968"/>
                </a:cubicBezTo>
                <a:lnTo>
                  <a:pt x="998383" y="3626698"/>
                </a:lnTo>
                <a:lnTo>
                  <a:pt x="922465" y="3602741"/>
                </a:lnTo>
                <a:lnTo>
                  <a:pt x="989179" y="3414698"/>
                </a:lnTo>
                <a:cubicBezTo>
                  <a:pt x="1144934" y="2917988"/>
                  <a:pt x="1172970" y="2380426"/>
                  <a:pt x="1073286" y="1864651"/>
                </a:cubicBezTo>
                <a:cubicBezTo>
                  <a:pt x="1165850" y="2369754"/>
                  <a:pt x="1143154" y="2905982"/>
                  <a:pt x="988845" y="3410696"/>
                </a:cubicBezTo>
                <a:lnTo>
                  <a:pt x="922302" y="3602689"/>
                </a:lnTo>
                <a:lnTo>
                  <a:pt x="673281" y="3524106"/>
                </a:lnTo>
                <a:lnTo>
                  <a:pt x="684090" y="3498870"/>
                </a:lnTo>
                <a:cubicBezTo>
                  <a:pt x="741687" y="3346424"/>
                  <a:pt x="787461" y="3185847"/>
                  <a:pt x="821027" y="3019173"/>
                </a:cubicBezTo>
                <a:cubicBezTo>
                  <a:pt x="869851" y="2783391"/>
                  <a:pt x="882058" y="2523216"/>
                  <a:pt x="853577" y="2267108"/>
                </a:cubicBezTo>
                <a:cubicBezTo>
                  <a:pt x="845439" y="2202064"/>
                  <a:pt x="841371" y="2137021"/>
                  <a:pt x="829164" y="2071977"/>
                </a:cubicBezTo>
                <a:cubicBezTo>
                  <a:pt x="816958" y="2010999"/>
                  <a:pt x="800683" y="1945955"/>
                  <a:pt x="788477" y="1884977"/>
                </a:cubicBezTo>
                <a:cubicBezTo>
                  <a:pt x="751859" y="1763021"/>
                  <a:pt x="727447" y="1636999"/>
                  <a:pt x="686760" y="1523173"/>
                </a:cubicBezTo>
                <a:cubicBezTo>
                  <a:pt x="768134" y="1799608"/>
                  <a:pt x="837302" y="2084173"/>
                  <a:pt x="849508" y="2372803"/>
                </a:cubicBezTo>
                <a:cubicBezTo>
                  <a:pt x="865783" y="2661434"/>
                  <a:pt x="841370" y="2954130"/>
                  <a:pt x="764065" y="3230564"/>
                </a:cubicBezTo>
                <a:cubicBezTo>
                  <a:pt x="746264" y="3300182"/>
                  <a:pt x="725348" y="3368783"/>
                  <a:pt x="701516" y="3436104"/>
                </a:cubicBezTo>
                <a:lnTo>
                  <a:pt x="666750" y="3522045"/>
                </a:lnTo>
                <a:lnTo>
                  <a:pt x="590560" y="3498001"/>
                </a:lnTo>
                <a:lnTo>
                  <a:pt x="629798" y="3401304"/>
                </a:lnTo>
                <a:cubicBezTo>
                  <a:pt x="642004" y="3405370"/>
                  <a:pt x="662348" y="3409434"/>
                  <a:pt x="670485" y="3413500"/>
                </a:cubicBezTo>
                <a:cubicBezTo>
                  <a:pt x="808821" y="2929739"/>
                  <a:pt x="841371" y="2433782"/>
                  <a:pt x="743721" y="1950021"/>
                </a:cubicBezTo>
                <a:cubicBezTo>
                  <a:pt x="723378" y="1828064"/>
                  <a:pt x="686760" y="1706107"/>
                  <a:pt x="654210" y="1588216"/>
                </a:cubicBezTo>
                <a:cubicBezTo>
                  <a:pt x="613523" y="1470325"/>
                  <a:pt x="580974" y="1348368"/>
                  <a:pt x="524011" y="1234542"/>
                </a:cubicBezTo>
                <a:cubicBezTo>
                  <a:pt x="430431" y="1002825"/>
                  <a:pt x="296164" y="787368"/>
                  <a:pt x="133416" y="596302"/>
                </a:cubicBezTo>
                <a:cubicBezTo>
                  <a:pt x="149691" y="628825"/>
                  <a:pt x="133416" y="616629"/>
                  <a:pt x="121210" y="612564"/>
                </a:cubicBezTo>
                <a:cubicBezTo>
                  <a:pt x="121210" y="612564"/>
                  <a:pt x="121210" y="612564"/>
                  <a:pt x="117141" y="608498"/>
                </a:cubicBezTo>
                <a:cubicBezTo>
                  <a:pt x="117141" y="608498"/>
                  <a:pt x="117141" y="608498"/>
                  <a:pt x="121210" y="612564"/>
                </a:cubicBezTo>
                <a:cubicBezTo>
                  <a:pt x="271752" y="807694"/>
                  <a:pt x="401950" y="1015021"/>
                  <a:pt x="491462" y="1242673"/>
                </a:cubicBezTo>
                <a:cubicBezTo>
                  <a:pt x="544355" y="1352434"/>
                  <a:pt x="580973" y="1470325"/>
                  <a:pt x="621661" y="1584151"/>
                </a:cubicBezTo>
                <a:cubicBezTo>
                  <a:pt x="654210" y="1702043"/>
                  <a:pt x="690829" y="1823999"/>
                  <a:pt x="715241" y="1937825"/>
                </a:cubicBezTo>
                <a:cubicBezTo>
                  <a:pt x="816958" y="2409391"/>
                  <a:pt x="796615" y="2901282"/>
                  <a:pt x="646073" y="3364717"/>
                </a:cubicBezTo>
                <a:cubicBezTo>
                  <a:pt x="755928" y="3002912"/>
                  <a:pt x="800683" y="2620783"/>
                  <a:pt x="751859" y="2246782"/>
                </a:cubicBezTo>
                <a:cubicBezTo>
                  <a:pt x="735584" y="2055717"/>
                  <a:pt x="686760" y="1872782"/>
                  <a:pt x="637935" y="1685782"/>
                </a:cubicBezTo>
                <a:cubicBezTo>
                  <a:pt x="580973" y="1502846"/>
                  <a:pt x="515874" y="1323978"/>
                  <a:pt x="434500" y="1149172"/>
                </a:cubicBezTo>
                <a:cubicBezTo>
                  <a:pt x="353126" y="978433"/>
                  <a:pt x="256494" y="815824"/>
                  <a:pt x="143588" y="666427"/>
                </a:cubicBezTo>
                <a:lnTo>
                  <a:pt x="0" y="497663"/>
                </a:lnTo>
                <a:lnTo>
                  <a:pt x="157048" y="0"/>
                </a:lnTo>
                <a:lnTo>
                  <a:pt x="264123" y="97488"/>
                </a:lnTo>
                <a:cubicBezTo>
                  <a:pt x="431957" y="264225"/>
                  <a:pt x="576905" y="450971"/>
                  <a:pt x="698966" y="649151"/>
                </a:cubicBezTo>
                <a:cubicBezTo>
                  <a:pt x="857645" y="917455"/>
                  <a:pt x="971569" y="1202020"/>
                  <a:pt x="1057012" y="1494716"/>
                </a:cubicBezTo>
                <a:cubicBezTo>
                  <a:pt x="1166867" y="1889043"/>
                  <a:pt x="1231966" y="2344347"/>
                  <a:pt x="1195347" y="2783391"/>
                </a:cubicBezTo>
                <a:cubicBezTo>
                  <a:pt x="1175004" y="3002912"/>
                  <a:pt x="1133300" y="3221418"/>
                  <a:pt x="1068709" y="342976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08938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CF9CF6B-4519-4B0D-9960-CC005E38484A}"/>
              </a:ext>
            </a:extLst>
          </p:cNvPr>
          <p:cNvSpPr/>
          <p:nvPr userDrawn="1"/>
        </p:nvSpPr>
        <p:spPr>
          <a:xfrm>
            <a:off x="595746" y="2367000"/>
            <a:ext cx="11000509" cy="21240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E0FC690-13F9-4037-8984-AB9EC6BDB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B9F0A-004D-48A5-BB8C-1E02F1E75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989" y="2619000"/>
            <a:ext cx="10620000" cy="1620000"/>
          </a:xfrm>
        </p:spPr>
        <p:txBody>
          <a:bodyPr anchor="ctr">
            <a:noAutofit/>
          </a:bodyPr>
          <a:lstStyle>
            <a:lvl1pPr marL="0" indent="0" algn="ctr">
              <a:buNone/>
              <a:defRPr sz="6500" b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8CE5249-F30A-4E06-A941-D0CBDD2C11D8}"/>
              </a:ext>
            </a:extLst>
          </p:cNvPr>
          <p:cNvSpPr>
            <a:spLocks/>
          </p:cNvSpPr>
          <p:nvPr userDrawn="1"/>
        </p:nvSpPr>
        <p:spPr bwMode="auto">
          <a:xfrm rot="15149153">
            <a:off x="9979255" y="4073853"/>
            <a:ext cx="1205594" cy="3626698"/>
          </a:xfrm>
          <a:custGeom>
            <a:avLst/>
            <a:gdLst>
              <a:gd name="connsiteX0" fmla="*/ 1068709 w 1205594"/>
              <a:gd name="connsiteY0" fmla="*/ 3429760 h 3626698"/>
              <a:gd name="connsiteX1" fmla="*/ 1015951 w 1205594"/>
              <a:gd name="connsiteY1" fmla="*/ 3583968 h 3626698"/>
              <a:gd name="connsiteX2" fmla="*/ 998383 w 1205594"/>
              <a:gd name="connsiteY2" fmla="*/ 3626698 h 3626698"/>
              <a:gd name="connsiteX3" fmla="*/ 922465 w 1205594"/>
              <a:gd name="connsiteY3" fmla="*/ 3602741 h 3626698"/>
              <a:gd name="connsiteX4" fmla="*/ 989179 w 1205594"/>
              <a:gd name="connsiteY4" fmla="*/ 3414698 h 3626698"/>
              <a:gd name="connsiteX5" fmla="*/ 1073286 w 1205594"/>
              <a:gd name="connsiteY5" fmla="*/ 1864651 h 3626698"/>
              <a:gd name="connsiteX6" fmla="*/ 988845 w 1205594"/>
              <a:gd name="connsiteY6" fmla="*/ 3410696 h 3626698"/>
              <a:gd name="connsiteX7" fmla="*/ 922302 w 1205594"/>
              <a:gd name="connsiteY7" fmla="*/ 3602689 h 3626698"/>
              <a:gd name="connsiteX8" fmla="*/ 673281 w 1205594"/>
              <a:gd name="connsiteY8" fmla="*/ 3524106 h 3626698"/>
              <a:gd name="connsiteX9" fmla="*/ 684090 w 1205594"/>
              <a:gd name="connsiteY9" fmla="*/ 3498870 h 3626698"/>
              <a:gd name="connsiteX10" fmla="*/ 821027 w 1205594"/>
              <a:gd name="connsiteY10" fmla="*/ 3019173 h 3626698"/>
              <a:gd name="connsiteX11" fmla="*/ 853577 w 1205594"/>
              <a:gd name="connsiteY11" fmla="*/ 2267108 h 3626698"/>
              <a:gd name="connsiteX12" fmla="*/ 829164 w 1205594"/>
              <a:gd name="connsiteY12" fmla="*/ 2071977 h 3626698"/>
              <a:gd name="connsiteX13" fmla="*/ 788477 w 1205594"/>
              <a:gd name="connsiteY13" fmla="*/ 1884977 h 3626698"/>
              <a:gd name="connsiteX14" fmla="*/ 686760 w 1205594"/>
              <a:gd name="connsiteY14" fmla="*/ 1523173 h 3626698"/>
              <a:gd name="connsiteX15" fmla="*/ 849508 w 1205594"/>
              <a:gd name="connsiteY15" fmla="*/ 2372803 h 3626698"/>
              <a:gd name="connsiteX16" fmla="*/ 764065 w 1205594"/>
              <a:gd name="connsiteY16" fmla="*/ 3230564 h 3626698"/>
              <a:gd name="connsiteX17" fmla="*/ 701516 w 1205594"/>
              <a:gd name="connsiteY17" fmla="*/ 3436104 h 3626698"/>
              <a:gd name="connsiteX18" fmla="*/ 666750 w 1205594"/>
              <a:gd name="connsiteY18" fmla="*/ 3522045 h 3626698"/>
              <a:gd name="connsiteX19" fmla="*/ 590560 w 1205594"/>
              <a:gd name="connsiteY19" fmla="*/ 3498001 h 3626698"/>
              <a:gd name="connsiteX20" fmla="*/ 629798 w 1205594"/>
              <a:gd name="connsiteY20" fmla="*/ 3401304 h 3626698"/>
              <a:gd name="connsiteX21" fmla="*/ 670485 w 1205594"/>
              <a:gd name="connsiteY21" fmla="*/ 3413500 h 3626698"/>
              <a:gd name="connsiteX22" fmla="*/ 743721 w 1205594"/>
              <a:gd name="connsiteY22" fmla="*/ 1950021 h 3626698"/>
              <a:gd name="connsiteX23" fmla="*/ 654210 w 1205594"/>
              <a:gd name="connsiteY23" fmla="*/ 1588216 h 3626698"/>
              <a:gd name="connsiteX24" fmla="*/ 524011 w 1205594"/>
              <a:gd name="connsiteY24" fmla="*/ 1234542 h 3626698"/>
              <a:gd name="connsiteX25" fmla="*/ 133416 w 1205594"/>
              <a:gd name="connsiteY25" fmla="*/ 596302 h 3626698"/>
              <a:gd name="connsiteX26" fmla="*/ 121210 w 1205594"/>
              <a:gd name="connsiteY26" fmla="*/ 612564 h 3626698"/>
              <a:gd name="connsiteX27" fmla="*/ 117141 w 1205594"/>
              <a:gd name="connsiteY27" fmla="*/ 608498 h 3626698"/>
              <a:gd name="connsiteX28" fmla="*/ 121210 w 1205594"/>
              <a:gd name="connsiteY28" fmla="*/ 612564 h 3626698"/>
              <a:gd name="connsiteX29" fmla="*/ 491462 w 1205594"/>
              <a:gd name="connsiteY29" fmla="*/ 1242673 h 3626698"/>
              <a:gd name="connsiteX30" fmla="*/ 621661 w 1205594"/>
              <a:gd name="connsiteY30" fmla="*/ 1584151 h 3626698"/>
              <a:gd name="connsiteX31" fmla="*/ 715241 w 1205594"/>
              <a:gd name="connsiteY31" fmla="*/ 1937825 h 3626698"/>
              <a:gd name="connsiteX32" fmla="*/ 646073 w 1205594"/>
              <a:gd name="connsiteY32" fmla="*/ 3364717 h 3626698"/>
              <a:gd name="connsiteX33" fmla="*/ 751859 w 1205594"/>
              <a:gd name="connsiteY33" fmla="*/ 2246782 h 3626698"/>
              <a:gd name="connsiteX34" fmla="*/ 637935 w 1205594"/>
              <a:gd name="connsiteY34" fmla="*/ 1685782 h 3626698"/>
              <a:gd name="connsiteX35" fmla="*/ 434500 w 1205594"/>
              <a:gd name="connsiteY35" fmla="*/ 1149172 h 3626698"/>
              <a:gd name="connsiteX36" fmla="*/ 143588 w 1205594"/>
              <a:gd name="connsiteY36" fmla="*/ 666427 h 3626698"/>
              <a:gd name="connsiteX37" fmla="*/ 0 w 1205594"/>
              <a:gd name="connsiteY37" fmla="*/ 497663 h 3626698"/>
              <a:gd name="connsiteX38" fmla="*/ 157048 w 1205594"/>
              <a:gd name="connsiteY38" fmla="*/ 0 h 3626698"/>
              <a:gd name="connsiteX39" fmla="*/ 264123 w 1205594"/>
              <a:gd name="connsiteY39" fmla="*/ 97488 h 3626698"/>
              <a:gd name="connsiteX40" fmla="*/ 698966 w 1205594"/>
              <a:gd name="connsiteY40" fmla="*/ 649151 h 3626698"/>
              <a:gd name="connsiteX41" fmla="*/ 1057012 w 1205594"/>
              <a:gd name="connsiteY41" fmla="*/ 1494716 h 3626698"/>
              <a:gd name="connsiteX42" fmla="*/ 1195347 w 1205594"/>
              <a:gd name="connsiteY42" fmla="*/ 2783391 h 3626698"/>
              <a:gd name="connsiteX43" fmla="*/ 1068709 w 1205594"/>
              <a:gd name="connsiteY43" fmla="*/ 3429760 h 362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5594" h="3626698">
                <a:moveTo>
                  <a:pt x="1068709" y="3429760"/>
                </a:moveTo>
                <a:cubicBezTo>
                  <a:pt x="1052561" y="3481845"/>
                  <a:pt x="1034984" y="3533296"/>
                  <a:pt x="1015951" y="3583968"/>
                </a:cubicBezTo>
                <a:lnTo>
                  <a:pt x="998383" y="3626698"/>
                </a:lnTo>
                <a:lnTo>
                  <a:pt x="922465" y="3602741"/>
                </a:lnTo>
                <a:lnTo>
                  <a:pt x="989179" y="3414698"/>
                </a:lnTo>
                <a:cubicBezTo>
                  <a:pt x="1144934" y="2917988"/>
                  <a:pt x="1172970" y="2380426"/>
                  <a:pt x="1073286" y="1864651"/>
                </a:cubicBezTo>
                <a:cubicBezTo>
                  <a:pt x="1165850" y="2369754"/>
                  <a:pt x="1143154" y="2905982"/>
                  <a:pt x="988845" y="3410696"/>
                </a:cubicBezTo>
                <a:lnTo>
                  <a:pt x="922302" y="3602689"/>
                </a:lnTo>
                <a:lnTo>
                  <a:pt x="673281" y="3524106"/>
                </a:lnTo>
                <a:lnTo>
                  <a:pt x="684090" y="3498870"/>
                </a:lnTo>
                <a:cubicBezTo>
                  <a:pt x="741687" y="3346424"/>
                  <a:pt x="787461" y="3185847"/>
                  <a:pt x="821027" y="3019173"/>
                </a:cubicBezTo>
                <a:cubicBezTo>
                  <a:pt x="869851" y="2783391"/>
                  <a:pt x="882058" y="2523216"/>
                  <a:pt x="853577" y="2267108"/>
                </a:cubicBezTo>
                <a:cubicBezTo>
                  <a:pt x="845439" y="2202064"/>
                  <a:pt x="841371" y="2137021"/>
                  <a:pt x="829164" y="2071977"/>
                </a:cubicBezTo>
                <a:cubicBezTo>
                  <a:pt x="816958" y="2010999"/>
                  <a:pt x="800683" y="1945955"/>
                  <a:pt x="788477" y="1884977"/>
                </a:cubicBezTo>
                <a:cubicBezTo>
                  <a:pt x="751859" y="1763021"/>
                  <a:pt x="727447" y="1636999"/>
                  <a:pt x="686760" y="1523173"/>
                </a:cubicBezTo>
                <a:cubicBezTo>
                  <a:pt x="768134" y="1799608"/>
                  <a:pt x="837302" y="2084173"/>
                  <a:pt x="849508" y="2372803"/>
                </a:cubicBezTo>
                <a:cubicBezTo>
                  <a:pt x="865783" y="2661434"/>
                  <a:pt x="841370" y="2954130"/>
                  <a:pt x="764065" y="3230564"/>
                </a:cubicBezTo>
                <a:cubicBezTo>
                  <a:pt x="746264" y="3300182"/>
                  <a:pt x="725348" y="3368783"/>
                  <a:pt x="701516" y="3436104"/>
                </a:cubicBezTo>
                <a:lnTo>
                  <a:pt x="666750" y="3522045"/>
                </a:lnTo>
                <a:lnTo>
                  <a:pt x="590560" y="3498001"/>
                </a:lnTo>
                <a:lnTo>
                  <a:pt x="629798" y="3401304"/>
                </a:lnTo>
                <a:cubicBezTo>
                  <a:pt x="642004" y="3405370"/>
                  <a:pt x="662348" y="3409434"/>
                  <a:pt x="670485" y="3413500"/>
                </a:cubicBezTo>
                <a:cubicBezTo>
                  <a:pt x="808821" y="2929739"/>
                  <a:pt x="841371" y="2433782"/>
                  <a:pt x="743721" y="1950021"/>
                </a:cubicBezTo>
                <a:cubicBezTo>
                  <a:pt x="723378" y="1828064"/>
                  <a:pt x="686760" y="1706107"/>
                  <a:pt x="654210" y="1588216"/>
                </a:cubicBezTo>
                <a:cubicBezTo>
                  <a:pt x="613523" y="1470325"/>
                  <a:pt x="580974" y="1348368"/>
                  <a:pt x="524011" y="1234542"/>
                </a:cubicBezTo>
                <a:cubicBezTo>
                  <a:pt x="430431" y="1002825"/>
                  <a:pt x="296164" y="787368"/>
                  <a:pt x="133416" y="596302"/>
                </a:cubicBezTo>
                <a:cubicBezTo>
                  <a:pt x="149691" y="628825"/>
                  <a:pt x="133416" y="616629"/>
                  <a:pt x="121210" y="612564"/>
                </a:cubicBezTo>
                <a:cubicBezTo>
                  <a:pt x="121210" y="612564"/>
                  <a:pt x="121210" y="612564"/>
                  <a:pt x="117141" y="608498"/>
                </a:cubicBezTo>
                <a:cubicBezTo>
                  <a:pt x="117141" y="608498"/>
                  <a:pt x="117141" y="608498"/>
                  <a:pt x="121210" y="612564"/>
                </a:cubicBezTo>
                <a:cubicBezTo>
                  <a:pt x="271752" y="807694"/>
                  <a:pt x="401950" y="1015021"/>
                  <a:pt x="491462" y="1242673"/>
                </a:cubicBezTo>
                <a:cubicBezTo>
                  <a:pt x="544355" y="1352434"/>
                  <a:pt x="580973" y="1470325"/>
                  <a:pt x="621661" y="1584151"/>
                </a:cubicBezTo>
                <a:cubicBezTo>
                  <a:pt x="654210" y="1702043"/>
                  <a:pt x="690829" y="1823999"/>
                  <a:pt x="715241" y="1937825"/>
                </a:cubicBezTo>
                <a:cubicBezTo>
                  <a:pt x="816958" y="2409391"/>
                  <a:pt x="796615" y="2901282"/>
                  <a:pt x="646073" y="3364717"/>
                </a:cubicBezTo>
                <a:cubicBezTo>
                  <a:pt x="755928" y="3002912"/>
                  <a:pt x="800683" y="2620783"/>
                  <a:pt x="751859" y="2246782"/>
                </a:cubicBezTo>
                <a:cubicBezTo>
                  <a:pt x="735584" y="2055717"/>
                  <a:pt x="686760" y="1872782"/>
                  <a:pt x="637935" y="1685782"/>
                </a:cubicBezTo>
                <a:cubicBezTo>
                  <a:pt x="580973" y="1502846"/>
                  <a:pt x="515874" y="1323978"/>
                  <a:pt x="434500" y="1149172"/>
                </a:cubicBezTo>
                <a:cubicBezTo>
                  <a:pt x="353126" y="978433"/>
                  <a:pt x="256494" y="815824"/>
                  <a:pt x="143588" y="666427"/>
                </a:cubicBezTo>
                <a:lnTo>
                  <a:pt x="0" y="497663"/>
                </a:lnTo>
                <a:lnTo>
                  <a:pt x="157048" y="0"/>
                </a:lnTo>
                <a:lnTo>
                  <a:pt x="264123" y="97488"/>
                </a:lnTo>
                <a:cubicBezTo>
                  <a:pt x="431957" y="264225"/>
                  <a:pt x="576905" y="450971"/>
                  <a:pt x="698966" y="649151"/>
                </a:cubicBezTo>
                <a:cubicBezTo>
                  <a:pt x="857645" y="917455"/>
                  <a:pt x="971569" y="1202020"/>
                  <a:pt x="1057012" y="1494716"/>
                </a:cubicBezTo>
                <a:cubicBezTo>
                  <a:pt x="1166867" y="1889043"/>
                  <a:pt x="1231966" y="2344347"/>
                  <a:pt x="1195347" y="2783391"/>
                </a:cubicBezTo>
                <a:cubicBezTo>
                  <a:pt x="1175004" y="3002912"/>
                  <a:pt x="1133300" y="3221418"/>
                  <a:pt x="1068709" y="342976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EA2BE45-F38A-4319-B92A-E2A1D89F6866}"/>
              </a:ext>
            </a:extLst>
          </p:cNvPr>
          <p:cNvSpPr>
            <a:spLocks/>
          </p:cNvSpPr>
          <p:nvPr userDrawn="1"/>
        </p:nvSpPr>
        <p:spPr bwMode="auto">
          <a:xfrm rot="9906262">
            <a:off x="8952916" y="-403208"/>
            <a:ext cx="2716333" cy="1769018"/>
          </a:xfrm>
          <a:custGeom>
            <a:avLst/>
            <a:gdLst>
              <a:gd name="connsiteX0" fmla="*/ 2716333 w 2716333"/>
              <a:gd name="connsiteY0" fmla="*/ 1769018 h 1769018"/>
              <a:gd name="connsiteX1" fmla="*/ 2418494 w 2716333"/>
              <a:gd name="connsiteY1" fmla="*/ 1689793 h 1769018"/>
              <a:gd name="connsiteX2" fmla="*/ 2415146 w 2716333"/>
              <a:gd name="connsiteY2" fmla="*/ 1678425 h 1769018"/>
              <a:gd name="connsiteX3" fmla="*/ 2418016 w 2716333"/>
              <a:gd name="connsiteY3" fmla="*/ 1689666 h 1769018"/>
              <a:gd name="connsiteX4" fmla="*/ 2374996 w 2716333"/>
              <a:gd name="connsiteY4" fmla="*/ 1678223 h 1769018"/>
              <a:gd name="connsiteX5" fmla="*/ 2347274 w 2716333"/>
              <a:gd name="connsiteY5" fmla="*/ 1594412 h 1769018"/>
              <a:gd name="connsiteX6" fmla="*/ 2294485 w 2716333"/>
              <a:gd name="connsiteY6" fmla="*/ 1464438 h 1769018"/>
              <a:gd name="connsiteX7" fmla="*/ 2004904 w 2716333"/>
              <a:gd name="connsiteY7" fmla="*/ 991256 h 1769018"/>
              <a:gd name="connsiteX8" fmla="*/ 1995854 w 2716333"/>
              <a:gd name="connsiteY8" fmla="*/ 1003311 h 1769018"/>
              <a:gd name="connsiteX9" fmla="*/ 2270354 w 2716333"/>
              <a:gd name="connsiteY9" fmla="*/ 1470466 h 1769018"/>
              <a:gd name="connsiteX10" fmla="*/ 2322012 w 2716333"/>
              <a:gd name="connsiteY10" fmla="*/ 1595919 h 1769018"/>
              <a:gd name="connsiteX11" fmla="*/ 2348447 w 2716333"/>
              <a:gd name="connsiteY11" fmla="*/ 1671161 h 1769018"/>
              <a:gd name="connsiteX12" fmla="*/ 2334039 w 2716333"/>
              <a:gd name="connsiteY12" fmla="*/ 1667328 h 1769018"/>
              <a:gd name="connsiteX13" fmla="*/ 2310323 w 2716333"/>
              <a:gd name="connsiteY13" fmla="*/ 1597803 h 1769018"/>
              <a:gd name="connsiteX14" fmla="*/ 2228123 w 2716333"/>
              <a:gd name="connsiteY14" fmla="*/ 1401146 h 1769018"/>
              <a:gd name="connsiteX15" fmla="*/ 1724370 w 2716333"/>
              <a:gd name="connsiteY15" fmla="*/ 744116 h 1769018"/>
              <a:gd name="connsiteX16" fmla="*/ 970249 w 2716333"/>
              <a:gd name="connsiteY16" fmla="*/ 388476 h 1769018"/>
              <a:gd name="connsiteX17" fmla="*/ 774178 w 2716333"/>
              <a:gd name="connsiteY17" fmla="*/ 355323 h 1769018"/>
              <a:gd name="connsiteX18" fmla="*/ 167865 w 2716333"/>
              <a:gd name="connsiteY18" fmla="*/ 325184 h 1769018"/>
              <a:gd name="connsiteX19" fmla="*/ 155799 w 2716333"/>
              <a:gd name="connsiteY19" fmla="*/ 255864 h 1769018"/>
              <a:gd name="connsiteX20" fmla="*/ 210096 w 2716333"/>
              <a:gd name="connsiteY20" fmla="*/ 225725 h 1769018"/>
              <a:gd name="connsiteX21" fmla="*/ 291541 w 2716333"/>
              <a:gd name="connsiteY21" fmla="*/ 213670 h 1769018"/>
              <a:gd name="connsiteX22" fmla="*/ 421250 w 2716333"/>
              <a:gd name="connsiteY22" fmla="*/ 213670 h 1769018"/>
              <a:gd name="connsiteX23" fmla="*/ 421249 w 2716333"/>
              <a:gd name="connsiteY23" fmla="*/ 183530 h 1769018"/>
              <a:gd name="connsiteX24" fmla="*/ 273442 w 2716333"/>
              <a:gd name="connsiteY24" fmla="*/ 168461 h 1769018"/>
              <a:gd name="connsiteX25" fmla="*/ 155799 w 2716333"/>
              <a:gd name="connsiteY25" fmla="*/ 159419 h 1769018"/>
              <a:gd name="connsiteX26" fmla="*/ 14025 w 2716333"/>
              <a:gd name="connsiteY26" fmla="*/ 120239 h 1769018"/>
              <a:gd name="connsiteX27" fmla="*/ 252327 w 2716333"/>
              <a:gd name="connsiteY27" fmla="*/ 14752 h 1769018"/>
              <a:gd name="connsiteX28" fmla="*/ 1109008 w 2716333"/>
              <a:gd name="connsiteY28" fmla="*/ 69002 h 1769018"/>
              <a:gd name="connsiteX29" fmla="*/ 1971722 w 2716333"/>
              <a:gd name="connsiteY29" fmla="*/ 503004 h 1769018"/>
              <a:gd name="connsiteX30" fmla="*/ 2424195 w 2716333"/>
              <a:gd name="connsiteY30" fmla="*/ 1030436 h 1769018"/>
              <a:gd name="connsiteX31" fmla="*/ 2689645 w 2716333"/>
              <a:gd name="connsiteY31" fmla="*/ 1657327 h 176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16333" h="1769018">
                <a:moveTo>
                  <a:pt x="2716333" y="1769018"/>
                </a:moveTo>
                <a:lnTo>
                  <a:pt x="2418494" y="1689793"/>
                </a:lnTo>
                <a:lnTo>
                  <a:pt x="2415146" y="1678425"/>
                </a:lnTo>
                <a:lnTo>
                  <a:pt x="2418016" y="1689666"/>
                </a:lnTo>
                <a:lnTo>
                  <a:pt x="2374996" y="1678223"/>
                </a:lnTo>
                <a:lnTo>
                  <a:pt x="2347274" y="1594412"/>
                </a:lnTo>
                <a:cubicBezTo>
                  <a:pt x="2332192" y="1550334"/>
                  <a:pt x="2315601" y="1506633"/>
                  <a:pt x="2294485" y="1464438"/>
                </a:cubicBezTo>
                <a:cubicBezTo>
                  <a:pt x="2225107" y="1292646"/>
                  <a:pt x="2125562" y="1132909"/>
                  <a:pt x="2004904" y="991256"/>
                </a:cubicBezTo>
                <a:cubicBezTo>
                  <a:pt x="2016969" y="1015367"/>
                  <a:pt x="2004903" y="1006325"/>
                  <a:pt x="1995854" y="1003311"/>
                </a:cubicBezTo>
                <a:cubicBezTo>
                  <a:pt x="2107463" y="1147978"/>
                  <a:pt x="2203991" y="1301687"/>
                  <a:pt x="2270354" y="1470466"/>
                </a:cubicBezTo>
                <a:cubicBezTo>
                  <a:pt x="2289962" y="1511153"/>
                  <a:pt x="2306552" y="1553348"/>
                  <a:pt x="2322012" y="1595919"/>
                </a:cubicBezTo>
                <a:lnTo>
                  <a:pt x="2348447" y="1671161"/>
                </a:lnTo>
                <a:lnTo>
                  <a:pt x="2334039" y="1667328"/>
                </a:lnTo>
                <a:lnTo>
                  <a:pt x="2310323" y="1597803"/>
                </a:lnTo>
                <a:cubicBezTo>
                  <a:pt x="2285437" y="1531497"/>
                  <a:pt x="2258288" y="1465945"/>
                  <a:pt x="2228123" y="1401146"/>
                </a:cubicBezTo>
                <a:cubicBezTo>
                  <a:pt x="2107463" y="1147978"/>
                  <a:pt x="1941557" y="918922"/>
                  <a:pt x="1724370" y="744116"/>
                </a:cubicBezTo>
                <a:cubicBezTo>
                  <a:pt x="1510200" y="569310"/>
                  <a:pt x="1250782" y="448754"/>
                  <a:pt x="970249" y="388476"/>
                </a:cubicBezTo>
                <a:cubicBezTo>
                  <a:pt x="921985" y="379434"/>
                  <a:pt x="822442" y="364365"/>
                  <a:pt x="774178" y="355323"/>
                </a:cubicBezTo>
                <a:cubicBezTo>
                  <a:pt x="578106" y="316142"/>
                  <a:pt x="372986" y="301073"/>
                  <a:pt x="167865" y="325184"/>
                </a:cubicBezTo>
                <a:cubicBezTo>
                  <a:pt x="191996" y="304086"/>
                  <a:pt x="149766" y="279975"/>
                  <a:pt x="155799" y="255864"/>
                </a:cubicBezTo>
                <a:cubicBezTo>
                  <a:pt x="158816" y="246822"/>
                  <a:pt x="170881" y="234767"/>
                  <a:pt x="210096" y="225725"/>
                </a:cubicBezTo>
                <a:cubicBezTo>
                  <a:pt x="231211" y="222711"/>
                  <a:pt x="258359" y="216683"/>
                  <a:pt x="291541" y="213670"/>
                </a:cubicBezTo>
                <a:cubicBezTo>
                  <a:pt x="327738" y="213669"/>
                  <a:pt x="369969" y="210656"/>
                  <a:pt x="421250" y="213670"/>
                </a:cubicBezTo>
                <a:cubicBezTo>
                  <a:pt x="421249" y="204628"/>
                  <a:pt x="421250" y="189558"/>
                  <a:pt x="421249" y="183530"/>
                </a:cubicBezTo>
                <a:cubicBezTo>
                  <a:pt x="366953" y="180516"/>
                  <a:pt x="318689" y="174489"/>
                  <a:pt x="273442" y="168461"/>
                </a:cubicBezTo>
                <a:cubicBezTo>
                  <a:pt x="228195" y="168461"/>
                  <a:pt x="188980" y="162433"/>
                  <a:pt x="155799" y="159419"/>
                </a:cubicBezTo>
                <a:cubicBezTo>
                  <a:pt x="83404" y="150378"/>
                  <a:pt x="35140" y="138322"/>
                  <a:pt x="14025" y="120239"/>
                </a:cubicBezTo>
                <a:cubicBezTo>
                  <a:pt x="-31223" y="93113"/>
                  <a:pt x="29107" y="50919"/>
                  <a:pt x="252327" y="14752"/>
                </a:cubicBezTo>
                <a:cubicBezTo>
                  <a:pt x="499678" y="-12373"/>
                  <a:pt x="801327" y="-6345"/>
                  <a:pt x="1109008" y="69002"/>
                </a:cubicBezTo>
                <a:cubicBezTo>
                  <a:pt x="1416689" y="144350"/>
                  <a:pt x="1724370" y="298059"/>
                  <a:pt x="1971722" y="503004"/>
                </a:cubicBezTo>
                <a:cubicBezTo>
                  <a:pt x="2152711" y="653699"/>
                  <a:pt x="2303535" y="834533"/>
                  <a:pt x="2424195" y="1030436"/>
                </a:cubicBezTo>
                <a:cubicBezTo>
                  <a:pt x="2541838" y="1229354"/>
                  <a:pt x="2626299" y="1440327"/>
                  <a:pt x="2689645" y="165732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F2A656B-2A5A-4B3D-B246-6B14D824DDC9}"/>
              </a:ext>
            </a:extLst>
          </p:cNvPr>
          <p:cNvSpPr>
            <a:spLocks/>
          </p:cNvSpPr>
          <p:nvPr userDrawn="1"/>
        </p:nvSpPr>
        <p:spPr bwMode="auto">
          <a:xfrm rot="17585063">
            <a:off x="138997" y="289672"/>
            <a:ext cx="2405887" cy="1150659"/>
          </a:xfrm>
          <a:custGeom>
            <a:avLst/>
            <a:gdLst>
              <a:gd name="connsiteX0" fmla="*/ 2061790 w 2405887"/>
              <a:gd name="connsiteY0" fmla="*/ 343327 h 1150659"/>
              <a:gd name="connsiteX1" fmla="*/ 2405887 w 2405887"/>
              <a:gd name="connsiteY1" fmla="*/ 1150659 h 1150659"/>
              <a:gd name="connsiteX2" fmla="*/ 2336455 w 2405887"/>
              <a:gd name="connsiteY2" fmla="*/ 1076075 h 1150659"/>
              <a:gd name="connsiteX3" fmla="*/ 2188237 w 2405887"/>
              <a:gd name="connsiteY3" fmla="*/ 944287 h 1150659"/>
              <a:gd name="connsiteX4" fmla="*/ 1231252 w 2405887"/>
              <a:gd name="connsiteY4" fmla="*/ 492977 h 1150659"/>
              <a:gd name="connsiteX5" fmla="*/ 982437 w 2405887"/>
              <a:gd name="connsiteY5" fmla="*/ 450906 h 1150659"/>
              <a:gd name="connsiteX6" fmla="*/ 213022 w 2405887"/>
              <a:gd name="connsiteY6" fmla="*/ 412659 h 1150659"/>
              <a:gd name="connsiteX7" fmla="*/ 197710 w 2405887"/>
              <a:gd name="connsiteY7" fmla="*/ 324692 h 1150659"/>
              <a:gd name="connsiteX8" fmla="*/ 266613 w 2405887"/>
              <a:gd name="connsiteY8" fmla="*/ 286446 h 1150659"/>
              <a:gd name="connsiteX9" fmla="*/ 369967 w 2405887"/>
              <a:gd name="connsiteY9" fmla="*/ 271147 h 1150659"/>
              <a:gd name="connsiteX10" fmla="*/ 534568 w 2405887"/>
              <a:gd name="connsiteY10" fmla="*/ 271147 h 1150659"/>
              <a:gd name="connsiteX11" fmla="*/ 534569 w 2405887"/>
              <a:gd name="connsiteY11" fmla="*/ 232901 h 1150659"/>
              <a:gd name="connsiteX12" fmla="*/ 347000 w 2405887"/>
              <a:gd name="connsiteY12" fmla="*/ 213778 h 1150659"/>
              <a:gd name="connsiteX13" fmla="*/ 197710 w 2405887"/>
              <a:gd name="connsiteY13" fmla="*/ 202304 h 1150659"/>
              <a:gd name="connsiteX14" fmla="*/ 17797 w 2405887"/>
              <a:gd name="connsiteY14" fmla="*/ 152583 h 1150659"/>
              <a:gd name="connsiteX15" fmla="*/ 320204 w 2405887"/>
              <a:gd name="connsiteY15" fmla="*/ 18720 h 1150659"/>
              <a:gd name="connsiteX16" fmla="*/ 1407338 w 2405887"/>
              <a:gd name="connsiteY16" fmla="*/ 87563 h 1150659"/>
              <a:gd name="connsiteX17" fmla="*/ 1983442 w 2405887"/>
              <a:gd name="connsiteY17" fmla="*/ 301266 h 1150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05887" h="1150659">
                <a:moveTo>
                  <a:pt x="2061790" y="343327"/>
                </a:moveTo>
                <a:lnTo>
                  <a:pt x="2405887" y="1150659"/>
                </a:lnTo>
                <a:lnTo>
                  <a:pt x="2336455" y="1076075"/>
                </a:lnTo>
                <a:cubicBezTo>
                  <a:pt x="2289303" y="1029894"/>
                  <a:pt x="2239914" y="985880"/>
                  <a:pt x="2188237" y="944287"/>
                </a:cubicBezTo>
                <a:cubicBezTo>
                  <a:pt x="1916453" y="722457"/>
                  <a:pt x="1587251" y="569470"/>
                  <a:pt x="1231252" y="492977"/>
                </a:cubicBezTo>
                <a:cubicBezTo>
                  <a:pt x="1170006" y="481503"/>
                  <a:pt x="1043684" y="462380"/>
                  <a:pt x="982437" y="450906"/>
                </a:cubicBezTo>
                <a:cubicBezTo>
                  <a:pt x="733621" y="401185"/>
                  <a:pt x="473322" y="382062"/>
                  <a:pt x="213022" y="412659"/>
                </a:cubicBezTo>
                <a:cubicBezTo>
                  <a:pt x="243645" y="385887"/>
                  <a:pt x="190055" y="355290"/>
                  <a:pt x="197710" y="324692"/>
                </a:cubicBezTo>
                <a:cubicBezTo>
                  <a:pt x="201538" y="313218"/>
                  <a:pt x="216849" y="297920"/>
                  <a:pt x="266613" y="286446"/>
                </a:cubicBezTo>
                <a:cubicBezTo>
                  <a:pt x="293409" y="282621"/>
                  <a:pt x="327860" y="274972"/>
                  <a:pt x="369967" y="271147"/>
                </a:cubicBezTo>
                <a:cubicBezTo>
                  <a:pt x="415903" y="271148"/>
                  <a:pt x="469493" y="267323"/>
                  <a:pt x="534568" y="271147"/>
                </a:cubicBezTo>
                <a:cubicBezTo>
                  <a:pt x="534569" y="259673"/>
                  <a:pt x="534569" y="240550"/>
                  <a:pt x="534569" y="232901"/>
                </a:cubicBezTo>
                <a:cubicBezTo>
                  <a:pt x="465666" y="229076"/>
                  <a:pt x="404418" y="221427"/>
                  <a:pt x="347000" y="213778"/>
                </a:cubicBezTo>
                <a:cubicBezTo>
                  <a:pt x="289580" y="213777"/>
                  <a:pt x="239818" y="206128"/>
                  <a:pt x="197710" y="202304"/>
                </a:cubicBezTo>
                <a:cubicBezTo>
                  <a:pt x="105839" y="190829"/>
                  <a:pt x="44593" y="175531"/>
                  <a:pt x="17797" y="152583"/>
                </a:cubicBezTo>
                <a:cubicBezTo>
                  <a:pt x="-39622" y="118161"/>
                  <a:pt x="36937" y="64616"/>
                  <a:pt x="320204" y="18720"/>
                </a:cubicBezTo>
                <a:cubicBezTo>
                  <a:pt x="634095" y="-15702"/>
                  <a:pt x="1016889" y="-8053"/>
                  <a:pt x="1407338" y="87563"/>
                </a:cubicBezTo>
                <a:cubicBezTo>
                  <a:pt x="1602563" y="135372"/>
                  <a:pt x="1797788" y="208040"/>
                  <a:pt x="1983442" y="301266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8120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211">
          <p15:clr>
            <a:srgbClr val="FBAE40"/>
          </p15:clr>
        </p15:guide>
        <p15:guide id="4" pos="7469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3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CF9CF6B-4519-4B0D-9960-CC005E38484A}"/>
              </a:ext>
            </a:extLst>
          </p:cNvPr>
          <p:cNvSpPr/>
          <p:nvPr userDrawn="1"/>
        </p:nvSpPr>
        <p:spPr>
          <a:xfrm>
            <a:off x="595746" y="2367000"/>
            <a:ext cx="11000509" cy="21240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E0FC690-13F9-4037-8984-AB9EC6BDB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B9F0A-004D-48A5-BB8C-1E02F1E75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989" y="2619000"/>
            <a:ext cx="10620000" cy="1620000"/>
          </a:xfrm>
        </p:spPr>
        <p:txBody>
          <a:bodyPr anchor="ctr">
            <a:noAutofit/>
          </a:bodyPr>
          <a:lstStyle>
            <a:lvl1pPr marL="0" indent="0" algn="ctr">
              <a:buNone/>
              <a:defRPr sz="6500" b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8CE5249-F30A-4E06-A941-D0CBDD2C11D8}"/>
              </a:ext>
            </a:extLst>
          </p:cNvPr>
          <p:cNvSpPr>
            <a:spLocks/>
          </p:cNvSpPr>
          <p:nvPr userDrawn="1"/>
        </p:nvSpPr>
        <p:spPr bwMode="auto">
          <a:xfrm rot="15149153">
            <a:off x="9979255" y="4073853"/>
            <a:ext cx="1205594" cy="3626698"/>
          </a:xfrm>
          <a:custGeom>
            <a:avLst/>
            <a:gdLst>
              <a:gd name="connsiteX0" fmla="*/ 1068709 w 1205594"/>
              <a:gd name="connsiteY0" fmla="*/ 3429760 h 3626698"/>
              <a:gd name="connsiteX1" fmla="*/ 1015951 w 1205594"/>
              <a:gd name="connsiteY1" fmla="*/ 3583968 h 3626698"/>
              <a:gd name="connsiteX2" fmla="*/ 998383 w 1205594"/>
              <a:gd name="connsiteY2" fmla="*/ 3626698 h 3626698"/>
              <a:gd name="connsiteX3" fmla="*/ 922465 w 1205594"/>
              <a:gd name="connsiteY3" fmla="*/ 3602741 h 3626698"/>
              <a:gd name="connsiteX4" fmla="*/ 989179 w 1205594"/>
              <a:gd name="connsiteY4" fmla="*/ 3414698 h 3626698"/>
              <a:gd name="connsiteX5" fmla="*/ 1073286 w 1205594"/>
              <a:gd name="connsiteY5" fmla="*/ 1864651 h 3626698"/>
              <a:gd name="connsiteX6" fmla="*/ 988845 w 1205594"/>
              <a:gd name="connsiteY6" fmla="*/ 3410696 h 3626698"/>
              <a:gd name="connsiteX7" fmla="*/ 922302 w 1205594"/>
              <a:gd name="connsiteY7" fmla="*/ 3602689 h 3626698"/>
              <a:gd name="connsiteX8" fmla="*/ 673281 w 1205594"/>
              <a:gd name="connsiteY8" fmla="*/ 3524106 h 3626698"/>
              <a:gd name="connsiteX9" fmla="*/ 684090 w 1205594"/>
              <a:gd name="connsiteY9" fmla="*/ 3498870 h 3626698"/>
              <a:gd name="connsiteX10" fmla="*/ 821027 w 1205594"/>
              <a:gd name="connsiteY10" fmla="*/ 3019173 h 3626698"/>
              <a:gd name="connsiteX11" fmla="*/ 853577 w 1205594"/>
              <a:gd name="connsiteY11" fmla="*/ 2267108 h 3626698"/>
              <a:gd name="connsiteX12" fmla="*/ 829164 w 1205594"/>
              <a:gd name="connsiteY12" fmla="*/ 2071977 h 3626698"/>
              <a:gd name="connsiteX13" fmla="*/ 788477 w 1205594"/>
              <a:gd name="connsiteY13" fmla="*/ 1884977 h 3626698"/>
              <a:gd name="connsiteX14" fmla="*/ 686760 w 1205594"/>
              <a:gd name="connsiteY14" fmla="*/ 1523173 h 3626698"/>
              <a:gd name="connsiteX15" fmla="*/ 849508 w 1205594"/>
              <a:gd name="connsiteY15" fmla="*/ 2372803 h 3626698"/>
              <a:gd name="connsiteX16" fmla="*/ 764065 w 1205594"/>
              <a:gd name="connsiteY16" fmla="*/ 3230564 h 3626698"/>
              <a:gd name="connsiteX17" fmla="*/ 701516 w 1205594"/>
              <a:gd name="connsiteY17" fmla="*/ 3436104 h 3626698"/>
              <a:gd name="connsiteX18" fmla="*/ 666750 w 1205594"/>
              <a:gd name="connsiteY18" fmla="*/ 3522045 h 3626698"/>
              <a:gd name="connsiteX19" fmla="*/ 590560 w 1205594"/>
              <a:gd name="connsiteY19" fmla="*/ 3498001 h 3626698"/>
              <a:gd name="connsiteX20" fmla="*/ 629798 w 1205594"/>
              <a:gd name="connsiteY20" fmla="*/ 3401304 h 3626698"/>
              <a:gd name="connsiteX21" fmla="*/ 670485 w 1205594"/>
              <a:gd name="connsiteY21" fmla="*/ 3413500 h 3626698"/>
              <a:gd name="connsiteX22" fmla="*/ 743721 w 1205594"/>
              <a:gd name="connsiteY22" fmla="*/ 1950021 h 3626698"/>
              <a:gd name="connsiteX23" fmla="*/ 654210 w 1205594"/>
              <a:gd name="connsiteY23" fmla="*/ 1588216 h 3626698"/>
              <a:gd name="connsiteX24" fmla="*/ 524011 w 1205594"/>
              <a:gd name="connsiteY24" fmla="*/ 1234542 h 3626698"/>
              <a:gd name="connsiteX25" fmla="*/ 133416 w 1205594"/>
              <a:gd name="connsiteY25" fmla="*/ 596302 h 3626698"/>
              <a:gd name="connsiteX26" fmla="*/ 121210 w 1205594"/>
              <a:gd name="connsiteY26" fmla="*/ 612564 h 3626698"/>
              <a:gd name="connsiteX27" fmla="*/ 117141 w 1205594"/>
              <a:gd name="connsiteY27" fmla="*/ 608498 h 3626698"/>
              <a:gd name="connsiteX28" fmla="*/ 121210 w 1205594"/>
              <a:gd name="connsiteY28" fmla="*/ 612564 h 3626698"/>
              <a:gd name="connsiteX29" fmla="*/ 491462 w 1205594"/>
              <a:gd name="connsiteY29" fmla="*/ 1242673 h 3626698"/>
              <a:gd name="connsiteX30" fmla="*/ 621661 w 1205594"/>
              <a:gd name="connsiteY30" fmla="*/ 1584151 h 3626698"/>
              <a:gd name="connsiteX31" fmla="*/ 715241 w 1205594"/>
              <a:gd name="connsiteY31" fmla="*/ 1937825 h 3626698"/>
              <a:gd name="connsiteX32" fmla="*/ 646073 w 1205594"/>
              <a:gd name="connsiteY32" fmla="*/ 3364717 h 3626698"/>
              <a:gd name="connsiteX33" fmla="*/ 751859 w 1205594"/>
              <a:gd name="connsiteY33" fmla="*/ 2246782 h 3626698"/>
              <a:gd name="connsiteX34" fmla="*/ 637935 w 1205594"/>
              <a:gd name="connsiteY34" fmla="*/ 1685782 h 3626698"/>
              <a:gd name="connsiteX35" fmla="*/ 434500 w 1205594"/>
              <a:gd name="connsiteY35" fmla="*/ 1149172 h 3626698"/>
              <a:gd name="connsiteX36" fmla="*/ 143588 w 1205594"/>
              <a:gd name="connsiteY36" fmla="*/ 666427 h 3626698"/>
              <a:gd name="connsiteX37" fmla="*/ 0 w 1205594"/>
              <a:gd name="connsiteY37" fmla="*/ 497663 h 3626698"/>
              <a:gd name="connsiteX38" fmla="*/ 157048 w 1205594"/>
              <a:gd name="connsiteY38" fmla="*/ 0 h 3626698"/>
              <a:gd name="connsiteX39" fmla="*/ 264123 w 1205594"/>
              <a:gd name="connsiteY39" fmla="*/ 97488 h 3626698"/>
              <a:gd name="connsiteX40" fmla="*/ 698966 w 1205594"/>
              <a:gd name="connsiteY40" fmla="*/ 649151 h 3626698"/>
              <a:gd name="connsiteX41" fmla="*/ 1057012 w 1205594"/>
              <a:gd name="connsiteY41" fmla="*/ 1494716 h 3626698"/>
              <a:gd name="connsiteX42" fmla="*/ 1195347 w 1205594"/>
              <a:gd name="connsiteY42" fmla="*/ 2783391 h 3626698"/>
              <a:gd name="connsiteX43" fmla="*/ 1068709 w 1205594"/>
              <a:gd name="connsiteY43" fmla="*/ 3429760 h 362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5594" h="3626698">
                <a:moveTo>
                  <a:pt x="1068709" y="3429760"/>
                </a:moveTo>
                <a:cubicBezTo>
                  <a:pt x="1052561" y="3481845"/>
                  <a:pt x="1034984" y="3533296"/>
                  <a:pt x="1015951" y="3583968"/>
                </a:cubicBezTo>
                <a:lnTo>
                  <a:pt x="998383" y="3626698"/>
                </a:lnTo>
                <a:lnTo>
                  <a:pt x="922465" y="3602741"/>
                </a:lnTo>
                <a:lnTo>
                  <a:pt x="989179" y="3414698"/>
                </a:lnTo>
                <a:cubicBezTo>
                  <a:pt x="1144934" y="2917988"/>
                  <a:pt x="1172970" y="2380426"/>
                  <a:pt x="1073286" y="1864651"/>
                </a:cubicBezTo>
                <a:cubicBezTo>
                  <a:pt x="1165850" y="2369754"/>
                  <a:pt x="1143154" y="2905982"/>
                  <a:pt x="988845" y="3410696"/>
                </a:cubicBezTo>
                <a:lnTo>
                  <a:pt x="922302" y="3602689"/>
                </a:lnTo>
                <a:lnTo>
                  <a:pt x="673281" y="3524106"/>
                </a:lnTo>
                <a:lnTo>
                  <a:pt x="684090" y="3498870"/>
                </a:lnTo>
                <a:cubicBezTo>
                  <a:pt x="741687" y="3346424"/>
                  <a:pt x="787461" y="3185847"/>
                  <a:pt x="821027" y="3019173"/>
                </a:cubicBezTo>
                <a:cubicBezTo>
                  <a:pt x="869851" y="2783391"/>
                  <a:pt x="882058" y="2523216"/>
                  <a:pt x="853577" y="2267108"/>
                </a:cubicBezTo>
                <a:cubicBezTo>
                  <a:pt x="845439" y="2202064"/>
                  <a:pt x="841371" y="2137021"/>
                  <a:pt x="829164" y="2071977"/>
                </a:cubicBezTo>
                <a:cubicBezTo>
                  <a:pt x="816958" y="2010999"/>
                  <a:pt x="800683" y="1945955"/>
                  <a:pt x="788477" y="1884977"/>
                </a:cubicBezTo>
                <a:cubicBezTo>
                  <a:pt x="751859" y="1763021"/>
                  <a:pt x="727447" y="1636999"/>
                  <a:pt x="686760" y="1523173"/>
                </a:cubicBezTo>
                <a:cubicBezTo>
                  <a:pt x="768134" y="1799608"/>
                  <a:pt x="837302" y="2084173"/>
                  <a:pt x="849508" y="2372803"/>
                </a:cubicBezTo>
                <a:cubicBezTo>
                  <a:pt x="865783" y="2661434"/>
                  <a:pt x="841370" y="2954130"/>
                  <a:pt x="764065" y="3230564"/>
                </a:cubicBezTo>
                <a:cubicBezTo>
                  <a:pt x="746264" y="3300182"/>
                  <a:pt x="725348" y="3368783"/>
                  <a:pt x="701516" y="3436104"/>
                </a:cubicBezTo>
                <a:lnTo>
                  <a:pt x="666750" y="3522045"/>
                </a:lnTo>
                <a:lnTo>
                  <a:pt x="590560" y="3498001"/>
                </a:lnTo>
                <a:lnTo>
                  <a:pt x="629798" y="3401304"/>
                </a:lnTo>
                <a:cubicBezTo>
                  <a:pt x="642004" y="3405370"/>
                  <a:pt x="662348" y="3409434"/>
                  <a:pt x="670485" y="3413500"/>
                </a:cubicBezTo>
                <a:cubicBezTo>
                  <a:pt x="808821" y="2929739"/>
                  <a:pt x="841371" y="2433782"/>
                  <a:pt x="743721" y="1950021"/>
                </a:cubicBezTo>
                <a:cubicBezTo>
                  <a:pt x="723378" y="1828064"/>
                  <a:pt x="686760" y="1706107"/>
                  <a:pt x="654210" y="1588216"/>
                </a:cubicBezTo>
                <a:cubicBezTo>
                  <a:pt x="613523" y="1470325"/>
                  <a:pt x="580974" y="1348368"/>
                  <a:pt x="524011" y="1234542"/>
                </a:cubicBezTo>
                <a:cubicBezTo>
                  <a:pt x="430431" y="1002825"/>
                  <a:pt x="296164" y="787368"/>
                  <a:pt x="133416" y="596302"/>
                </a:cubicBezTo>
                <a:cubicBezTo>
                  <a:pt x="149691" y="628825"/>
                  <a:pt x="133416" y="616629"/>
                  <a:pt x="121210" y="612564"/>
                </a:cubicBezTo>
                <a:cubicBezTo>
                  <a:pt x="121210" y="612564"/>
                  <a:pt x="121210" y="612564"/>
                  <a:pt x="117141" y="608498"/>
                </a:cubicBezTo>
                <a:cubicBezTo>
                  <a:pt x="117141" y="608498"/>
                  <a:pt x="117141" y="608498"/>
                  <a:pt x="121210" y="612564"/>
                </a:cubicBezTo>
                <a:cubicBezTo>
                  <a:pt x="271752" y="807694"/>
                  <a:pt x="401950" y="1015021"/>
                  <a:pt x="491462" y="1242673"/>
                </a:cubicBezTo>
                <a:cubicBezTo>
                  <a:pt x="544355" y="1352434"/>
                  <a:pt x="580973" y="1470325"/>
                  <a:pt x="621661" y="1584151"/>
                </a:cubicBezTo>
                <a:cubicBezTo>
                  <a:pt x="654210" y="1702043"/>
                  <a:pt x="690829" y="1823999"/>
                  <a:pt x="715241" y="1937825"/>
                </a:cubicBezTo>
                <a:cubicBezTo>
                  <a:pt x="816958" y="2409391"/>
                  <a:pt x="796615" y="2901282"/>
                  <a:pt x="646073" y="3364717"/>
                </a:cubicBezTo>
                <a:cubicBezTo>
                  <a:pt x="755928" y="3002912"/>
                  <a:pt x="800683" y="2620783"/>
                  <a:pt x="751859" y="2246782"/>
                </a:cubicBezTo>
                <a:cubicBezTo>
                  <a:pt x="735584" y="2055717"/>
                  <a:pt x="686760" y="1872782"/>
                  <a:pt x="637935" y="1685782"/>
                </a:cubicBezTo>
                <a:cubicBezTo>
                  <a:pt x="580973" y="1502846"/>
                  <a:pt x="515874" y="1323978"/>
                  <a:pt x="434500" y="1149172"/>
                </a:cubicBezTo>
                <a:cubicBezTo>
                  <a:pt x="353126" y="978433"/>
                  <a:pt x="256494" y="815824"/>
                  <a:pt x="143588" y="666427"/>
                </a:cubicBezTo>
                <a:lnTo>
                  <a:pt x="0" y="497663"/>
                </a:lnTo>
                <a:lnTo>
                  <a:pt x="157048" y="0"/>
                </a:lnTo>
                <a:lnTo>
                  <a:pt x="264123" y="97488"/>
                </a:lnTo>
                <a:cubicBezTo>
                  <a:pt x="431957" y="264225"/>
                  <a:pt x="576905" y="450971"/>
                  <a:pt x="698966" y="649151"/>
                </a:cubicBezTo>
                <a:cubicBezTo>
                  <a:pt x="857645" y="917455"/>
                  <a:pt x="971569" y="1202020"/>
                  <a:pt x="1057012" y="1494716"/>
                </a:cubicBezTo>
                <a:cubicBezTo>
                  <a:pt x="1166867" y="1889043"/>
                  <a:pt x="1231966" y="2344347"/>
                  <a:pt x="1195347" y="2783391"/>
                </a:cubicBezTo>
                <a:cubicBezTo>
                  <a:pt x="1175004" y="3002912"/>
                  <a:pt x="1133300" y="3221418"/>
                  <a:pt x="1068709" y="342976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EA2BE45-F38A-4319-B92A-E2A1D89F6866}"/>
              </a:ext>
            </a:extLst>
          </p:cNvPr>
          <p:cNvSpPr>
            <a:spLocks/>
          </p:cNvSpPr>
          <p:nvPr userDrawn="1"/>
        </p:nvSpPr>
        <p:spPr bwMode="auto">
          <a:xfrm rot="9906262">
            <a:off x="8952916" y="-403208"/>
            <a:ext cx="2716333" cy="1769018"/>
          </a:xfrm>
          <a:custGeom>
            <a:avLst/>
            <a:gdLst>
              <a:gd name="connsiteX0" fmla="*/ 2716333 w 2716333"/>
              <a:gd name="connsiteY0" fmla="*/ 1769018 h 1769018"/>
              <a:gd name="connsiteX1" fmla="*/ 2418494 w 2716333"/>
              <a:gd name="connsiteY1" fmla="*/ 1689793 h 1769018"/>
              <a:gd name="connsiteX2" fmla="*/ 2415146 w 2716333"/>
              <a:gd name="connsiteY2" fmla="*/ 1678425 h 1769018"/>
              <a:gd name="connsiteX3" fmla="*/ 2418016 w 2716333"/>
              <a:gd name="connsiteY3" fmla="*/ 1689666 h 1769018"/>
              <a:gd name="connsiteX4" fmla="*/ 2374996 w 2716333"/>
              <a:gd name="connsiteY4" fmla="*/ 1678223 h 1769018"/>
              <a:gd name="connsiteX5" fmla="*/ 2347274 w 2716333"/>
              <a:gd name="connsiteY5" fmla="*/ 1594412 h 1769018"/>
              <a:gd name="connsiteX6" fmla="*/ 2294485 w 2716333"/>
              <a:gd name="connsiteY6" fmla="*/ 1464438 h 1769018"/>
              <a:gd name="connsiteX7" fmla="*/ 2004904 w 2716333"/>
              <a:gd name="connsiteY7" fmla="*/ 991256 h 1769018"/>
              <a:gd name="connsiteX8" fmla="*/ 1995854 w 2716333"/>
              <a:gd name="connsiteY8" fmla="*/ 1003311 h 1769018"/>
              <a:gd name="connsiteX9" fmla="*/ 2270354 w 2716333"/>
              <a:gd name="connsiteY9" fmla="*/ 1470466 h 1769018"/>
              <a:gd name="connsiteX10" fmla="*/ 2322012 w 2716333"/>
              <a:gd name="connsiteY10" fmla="*/ 1595919 h 1769018"/>
              <a:gd name="connsiteX11" fmla="*/ 2348447 w 2716333"/>
              <a:gd name="connsiteY11" fmla="*/ 1671161 h 1769018"/>
              <a:gd name="connsiteX12" fmla="*/ 2334039 w 2716333"/>
              <a:gd name="connsiteY12" fmla="*/ 1667328 h 1769018"/>
              <a:gd name="connsiteX13" fmla="*/ 2310323 w 2716333"/>
              <a:gd name="connsiteY13" fmla="*/ 1597803 h 1769018"/>
              <a:gd name="connsiteX14" fmla="*/ 2228123 w 2716333"/>
              <a:gd name="connsiteY14" fmla="*/ 1401146 h 1769018"/>
              <a:gd name="connsiteX15" fmla="*/ 1724370 w 2716333"/>
              <a:gd name="connsiteY15" fmla="*/ 744116 h 1769018"/>
              <a:gd name="connsiteX16" fmla="*/ 970249 w 2716333"/>
              <a:gd name="connsiteY16" fmla="*/ 388476 h 1769018"/>
              <a:gd name="connsiteX17" fmla="*/ 774178 w 2716333"/>
              <a:gd name="connsiteY17" fmla="*/ 355323 h 1769018"/>
              <a:gd name="connsiteX18" fmla="*/ 167865 w 2716333"/>
              <a:gd name="connsiteY18" fmla="*/ 325184 h 1769018"/>
              <a:gd name="connsiteX19" fmla="*/ 155799 w 2716333"/>
              <a:gd name="connsiteY19" fmla="*/ 255864 h 1769018"/>
              <a:gd name="connsiteX20" fmla="*/ 210096 w 2716333"/>
              <a:gd name="connsiteY20" fmla="*/ 225725 h 1769018"/>
              <a:gd name="connsiteX21" fmla="*/ 291541 w 2716333"/>
              <a:gd name="connsiteY21" fmla="*/ 213670 h 1769018"/>
              <a:gd name="connsiteX22" fmla="*/ 421250 w 2716333"/>
              <a:gd name="connsiteY22" fmla="*/ 213670 h 1769018"/>
              <a:gd name="connsiteX23" fmla="*/ 421249 w 2716333"/>
              <a:gd name="connsiteY23" fmla="*/ 183530 h 1769018"/>
              <a:gd name="connsiteX24" fmla="*/ 273442 w 2716333"/>
              <a:gd name="connsiteY24" fmla="*/ 168461 h 1769018"/>
              <a:gd name="connsiteX25" fmla="*/ 155799 w 2716333"/>
              <a:gd name="connsiteY25" fmla="*/ 159419 h 1769018"/>
              <a:gd name="connsiteX26" fmla="*/ 14025 w 2716333"/>
              <a:gd name="connsiteY26" fmla="*/ 120239 h 1769018"/>
              <a:gd name="connsiteX27" fmla="*/ 252327 w 2716333"/>
              <a:gd name="connsiteY27" fmla="*/ 14752 h 1769018"/>
              <a:gd name="connsiteX28" fmla="*/ 1109008 w 2716333"/>
              <a:gd name="connsiteY28" fmla="*/ 69002 h 1769018"/>
              <a:gd name="connsiteX29" fmla="*/ 1971722 w 2716333"/>
              <a:gd name="connsiteY29" fmla="*/ 503004 h 1769018"/>
              <a:gd name="connsiteX30" fmla="*/ 2424195 w 2716333"/>
              <a:gd name="connsiteY30" fmla="*/ 1030436 h 1769018"/>
              <a:gd name="connsiteX31" fmla="*/ 2689645 w 2716333"/>
              <a:gd name="connsiteY31" fmla="*/ 1657327 h 176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16333" h="1769018">
                <a:moveTo>
                  <a:pt x="2716333" y="1769018"/>
                </a:moveTo>
                <a:lnTo>
                  <a:pt x="2418494" y="1689793"/>
                </a:lnTo>
                <a:lnTo>
                  <a:pt x="2415146" y="1678425"/>
                </a:lnTo>
                <a:lnTo>
                  <a:pt x="2418016" y="1689666"/>
                </a:lnTo>
                <a:lnTo>
                  <a:pt x="2374996" y="1678223"/>
                </a:lnTo>
                <a:lnTo>
                  <a:pt x="2347274" y="1594412"/>
                </a:lnTo>
                <a:cubicBezTo>
                  <a:pt x="2332192" y="1550334"/>
                  <a:pt x="2315601" y="1506633"/>
                  <a:pt x="2294485" y="1464438"/>
                </a:cubicBezTo>
                <a:cubicBezTo>
                  <a:pt x="2225107" y="1292646"/>
                  <a:pt x="2125562" y="1132909"/>
                  <a:pt x="2004904" y="991256"/>
                </a:cubicBezTo>
                <a:cubicBezTo>
                  <a:pt x="2016969" y="1015367"/>
                  <a:pt x="2004903" y="1006325"/>
                  <a:pt x="1995854" y="1003311"/>
                </a:cubicBezTo>
                <a:cubicBezTo>
                  <a:pt x="2107463" y="1147978"/>
                  <a:pt x="2203991" y="1301687"/>
                  <a:pt x="2270354" y="1470466"/>
                </a:cubicBezTo>
                <a:cubicBezTo>
                  <a:pt x="2289962" y="1511153"/>
                  <a:pt x="2306552" y="1553348"/>
                  <a:pt x="2322012" y="1595919"/>
                </a:cubicBezTo>
                <a:lnTo>
                  <a:pt x="2348447" y="1671161"/>
                </a:lnTo>
                <a:lnTo>
                  <a:pt x="2334039" y="1667328"/>
                </a:lnTo>
                <a:lnTo>
                  <a:pt x="2310323" y="1597803"/>
                </a:lnTo>
                <a:cubicBezTo>
                  <a:pt x="2285437" y="1531497"/>
                  <a:pt x="2258288" y="1465945"/>
                  <a:pt x="2228123" y="1401146"/>
                </a:cubicBezTo>
                <a:cubicBezTo>
                  <a:pt x="2107463" y="1147978"/>
                  <a:pt x="1941557" y="918922"/>
                  <a:pt x="1724370" y="744116"/>
                </a:cubicBezTo>
                <a:cubicBezTo>
                  <a:pt x="1510200" y="569310"/>
                  <a:pt x="1250782" y="448754"/>
                  <a:pt x="970249" y="388476"/>
                </a:cubicBezTo>
                <a:cubicBezTo>
                  <a:pt x="921985" y="379434"/>
                  <a:pt x="822442" y="364365"/>
                  <a:pt x="774178" y="355323"/>
                </a:cubicBezTo>
                <a:cubicBezTo>
                  <a:pt x="578106" y="316142"/>
                  <a:pt x="372986" y="301073"/>
                  <a:pt x="167865" y="325184"/>
                </a:cubicBezTo>
                <a:cubicBezTo>
                  <a:pt x="191996" y="304086"/>
                  <a:pt x="149766" y="279975"/>
                  <a:pt x="155799" y="255864"/>
                </a:cubicBezTo>
                <a:cubicBezTo>
                  <a:pt x="158816" y="246822"/>
                  <a:pt x="170881" y="234767"/>
                  <a:pt x="210096" y="225725"/>
                </a:cubicBezTo>
                <a:cubicBezTo>
                  <a:pt x="231211" y="222711"/>
                  <a:pt x="258359" y="216683"/>
                  <a:pt x="291541" y="213670"/>
                </a:cubicBezTo>
                <a:cubicBezTo>
                  <a:pt x="327738" y="213669"/>
                  <a:pt x="369969" y="210656"/>
                  <a:pt x="421250" y="213670"/>
                </a:cubicBezTo>
                <a:cubicBezTo>
                  <a:pt x="421249" y="204628"/>
                  <a:pt x="421250" y="189558"/>
                  <a:pt x="421249" y="183530"/>
                </a:cubicBezTo>
                <a:cubicBezTo>
                  <a:pt x="366953" y="180516"/>
                  <a:pt x="318689" y="174489"/>
                  <a:pt x="273442" y="168461"/>
                </a:cubicBezTo>
                <a:cubicBezTo>
                  <a:pt x="228195" y="168461"/>
                  <a:pt x="188980" y="162433"/>
                  <a:pt x="155799" y="159419"/>
                </a:cubicBezTo>
                <a:cubicBezTo>
                  <a:pt x="83404" y="150378"/>
                  <a:pt x="35140" y="138322"/>
                  <a:pt x="14025" y="120239"/>
                </a:cubicBezTo>
                <a:cubicBezTo>
                  <a:pt x="-31223" y="93113"/>
                  <a:pt x="29107" y="50919"/>
                  <a:pt x="252327" y="14752"/>
                </a:cubicBezTo>
                <a:cubicBezTo>
                  <a:pt x="499678" y="-12373"/>
                  <a:pt x="801327" y="-6345"/>
                  <a:pt x="1109008" y="69002"/>
                </a:cubicBezTo>
                <a:cubicBezTo>
                  <a:pt x="1416689" y="144350"/>
                  <a:pt x="1724370" y="298059"/>
                  <a:pt x="1971722" y="503004"/>
                </a:cubicBezTo>
                <a:cubicBezTo>
                  <a:pt x="2152711" y="653699"/>
                  <a:pt x="2303535" y="834533"/>
                  <a:pt x="2424195" y="1030436"/>
                </a:cubicBezTo>
                <a:cubicBezTo>
                  <a:pt x="2541838" y="1229354"/>
                  <a:pt x="2626299" y="1440327"/>
                  <a:pt x="2689645" y="165732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F2A656B-2A5A-4B3D-B246-6B14D824DDC9}"/>
              </a:ext>
            </a:extLst>
          </p:cNvPr>
          <p:cNvSpPr>
            <a:spLocks/>
          </p:cNvSpPr>
          <p:nvPr userDrawn="1"/>
        </p:nvSpPr>
        <p:spPr bwMode="auto">
          <a:xfrm rot="17585063">
            <a:off x="138997" y="289672"/>
            <a:ext cx="2405887" cy="1150659"/>
          </a:xfrm>
          <a:custGeom>
            <a:avLst/>
            <a:gdLst>
              <a:gd name="connsiteX0" fmla="*/ 2061790 w 2405887"/>
              <a:gd name="connsiteY0" fmla="*/ 343327 h 1150659"/>
              <a:gd name="connsiteX1" fmla="*/ 2405887 w 2405887"/>
              <a:gd name="connsiteY1" fmla="*/ 1150659 h 1150659"/>
              <a:gd name="connsiteX2" fmla="*/ 2336455 w 2405887"/>
              <a:gd name="connsiteY2" fmla="*/ 1076075 h 1150659"/>
              <a:gd name="connsiteX3" fmla="*/ 2188237 w 2405887"/>
              <a:gd name="connsiteY3" fmla="*/ 944287 h 1150659"/>
              <a:gd name="connsiteX4" fmla="*/ 1231252 w 2405887"/>
              <a:gd name="connsiteY4" fmla="*/ 492977 h 1150659"/>
              <a:gd name="connsiteX5" fmla="*/ 982437 w 2405887"/>
              <a:gd name="connsiteY5" fmla="*/ 450906 h 1150659"/>
              <a:gd name="connsiteX6" fmla="*/ 213022 w 2405887"/>
              <a:gd name="connsiteY6" fmla="*/ 412659 h 1150659"/>
              <a:gd name="connsiteX7" fmla="*/ 197710 w 2405887"/>
              <a:gd name="connsiteY7" fmla="*/ 324692 h 1150659"/>
              <a:gd name="connsiteX8" fmla="*/ 266613 w 2405887"/>
              <a:gd name="connsiteY8" fmla="*/ 286446 h 1150659"/>
              <a:gd name="connsiteX9" fmla="*/ 369967 w 2405887"/>
              <a:gd name="connsiteY9" fmla="*/ 271147 h 1150659"/>
              <a:gd name="connsiteX10" fmla="*/ 534568 w 2405887"/>
              <a:gd name="connsiteY10" fmla="*/ 271147 h 1150659"/>
              <a:gd name="connsiteX11" fmla="*/ 534569 w 2405887"/>
              <a:gd name="connsiteY11" fmla="*/ 232901 h 1150659"/>
              <a:gd name="connsiteX12" fmla="*/ 347000 w 2405887"/>
              <a:gd name="connsiteY12" fmla="*/ 213778 h 1150659"/>
              <a:gd name="connsiteX13" fmla="*/ 197710 w 2405887"/>
              <a:gd name="connsiteY13" fmla="*/ 202304 h 1150659"/>
              <a:gd name="connsiteX14" fmla="*/ 17797 w 2405887"/>
              <a:gd name="connsiteY14" fmla="*/ 152583 h 1150659"/>
              <a:gd name="connsiteX15" fmla="*/ 320204 w 2405887"/>
              <a:gd name="connsiteY15" fmla="*/ 18720 h 1150659"/>
              <a:gd name="connsiteX16" fmla="*/ 1407338 w 2405887"/>
              <a:gd name="connsiteY16" fmla="*/ 87563 h 1150659"/>
              <a:gd name="connsiteX17" fmla="*/ 1983442 w 2405887"/>
              <a:gd name="connsiteY17" fmla="*/ 301266 h 1150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05887" h="1150659">
                <a:moveTo>
                  <a:pt x="2061790" y="343327"/>
                </a:moveTo>
                <a:lnTo>
                  <a:pt x="2405887" y="1150659"/>
                </a:lnTo>
                <a:lnTo>
                  <a:pt x="2336455" y="1076075"/>
                </a:lnTo>
                <a:cubicBezTo>
                  <a:pt x="2289303" y="1029894"/>
                  <a:pt x="2239914" y="985880"/>
                  <a:pt x="2188237" y="944287"/>
                </a:cubicBezTo>
                <a:cubicBezTo>
                  <a:pt x="1916453" y="722457"/>
                  <a:pt x="1587251" y="569470"/>
                  <a:pt x="1231252" y="492977"/>
                </a:cubicBezTo>
                <a:cubicBezTo>
                  <a:pt x="1170006" y="481503"/>
                  <a:pt x="1043684" y="462380"/>
                  <a:pt x="982437" y="450906"/>
                </a:cubicBezTo>
                <a:cubicBezTo>
                  <a:pt x="733621" y="401185"/>
                  <a:pt x="473322" y="382062"/>
                  <a:pt x="213022" y="412659"/>
                </a:cubicBezTo>
                <a:cubicBezTo>
                  <a:pt x="243645" y="385887"/>
                  <a:pt x="190055" y="355290"/>
                  <a:pt x="197710" y="324692"/>
                </a:cubicBezTo>
                <a:cubicBezTo>
                  <a:pt x="201538" y="313218"/>
                  <a:pt x="216849" y="297920"/>
                  <a:pt x="266613" y="286446"/>
                </a:cubicBezTo>
                <a:cubicBezTo>
                  <a:pt x="293409" y="282621"/>
                  <a:pt x="327860" y="274972"/>
                  <a:pt x="369967" y="271147"/>
                </a:cubicBezTo>
                <a:cubicBezTo>
                  <a:pt x="415903" y="271148"/>
                  <a:pt x="469493" y="267323"/>
                  <a:pt x="534568" y="271147"/>
                </a:cubicBezTo>
                <a:cubicBezTo>
                  <a:pt x="534569" y="259673"/>
                  <a:pt x="534569" y="240550"/>
                  <a:pt x="534569" y="232901"/>
                </a:cubicBezTo>
                <a:cubicBezTo>
                  <a:pt x="465666" y="229076"/>
                  <a:pt x="404418" y="221427"/>
                  <a:pt x="347000" y="213778"/>
                </a:cubicBezTo>
                <a:cubicBezTo>
                  <a:pt x="289580" y="213777"/>
                  <a:pt x="239818" y="206128"/>
                  <a:pt x="197710" y="202304"/>
                </a:cubicBezTo>
                <a:cubicBezTo>
                  <a:pt x="105839" y="190829"/>
                  <a:pt x="44593" y="175531"/>
                  <a:pt x="17797" y="152583"/>
                </a:cubicBezTo>
                <a:cubicBezTo>
                  <a:pt x="-39622" y="118161"/>
                  <a:pt x="36937" y="64616"/>
                  <a:pt x="320204" y="18720"/>
                </a:cubicBezTo>
                <a:cubicBezTo>
                  <a:pt x="634095" y="-15702"/>
                  <a:pt x="1016889" y="-8053"/>
                  <a:pt x="1407338" y="87563"/>
                </a:cubicBezTo>
                <a:cubicBezTo>
                  <a:pt x="1602563" y="135372"/>
                  <a:pt x="1797788" y="208040"/>
                  <a:pt x="1983442" y="30126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01002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211">
          <p15:clr>
            <a:srgbClr val="FBAE40"/>
          </p15:clr>
        </p15:guide>
        <p15:guide id="4" pos="7469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CF9CF6B-4519-4B0D-9960-CC005E38484A}"/>
              </a:ext>
            </a:extLst>
          </p:cNvPr>
          <p:cNvSpPr/>
          <p:nvPr userDrawn="1"/>
        </p:nvSpPr>
        <p:spPr>
          <a:xfrm>
            <a:off x="595746" y="2367000"/>
            <a:ext cx="11000509" cy="212400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E0FC690-13F9-4037-8984-AB9EC6BDB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B9F0A-004D-48A5-BB8C-1E02F1E75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989" y="2619000"/>
            <a:ext cx="10620000" cy="1620000"/>
          </a:xfrm>
        </p:spPr>
        <p:txBody>
          <a:bodyPr anchor="ctr">
            <a:noAutofit/>
          </a:bodyPr>
          <a:lstStyle>
            <a:lvl1pPr marL="0" indent="0" algn="ctr">
              <a:buNone/>
              <a:defRPr sz="6500" b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8CE5249-F30A-4E06-A941-D0CBDD2C11D8}"/>
              </a:ext>
            </a:extLst>
          </p:cNvPr>
          <p:cNvSpPr>
            <a:spLocks/>
          </p:cNvSpPr>
          <p:nvPr userDrawn="1"/>
        </p:nvSpPr>
        <p:spPr bwMode="auto">
          <a:xfrm rot="15149153">
            <a:off x="9979255" y="4073853"/>
            <a:ext cx="1205594" cy="3626698"/>
          </a:xfrm>
          <a:custGeom>
            <a:avLst/>
            <a:gdLst>
              <a:gd name="connsiteX0" fmla="*/ 1068709 w 1205594"/>
              <a:gd name="connsiteY0" fmla="*/ 3429760 h 3626698"/>
              <a:gd name="connsiteX1" fmla="*/ 1015951 w 1205594"/>
              <a:gd name="connsiteY1" fmla="*/ 3583968 h 3626698"/>
              <a:gd name="connsiteX2" fmla="*/ 998383 w 1205594"/>
              <a:gd name="connsiteY2" fmla="*/ 3626698 h 3626698"/>
              <a:gd name="connsiteX3" fmla="*/ 922465 w 1205594"/>
              <a:gd name="connsiteY3" fmla="*/ 3602741 h 3626698"/>
              <a:gd name="connsiteX4" fmla="*/ 989179 w 1205594"/>
              <a:gd name="connsiteY4" fmla="*/ 3414698 h 3626698"/>
              <a:gd name="connsiteX5" fmla="*/ 1073286 w 1205594"/>
              <a:gd name="connsiteY5" fmla="*/ 1864651 h 3626698"/>
              <a:gd name="connsiteX6" fmla="*/ 988845 w 1205594"/>
              <a:gd name="connsiteY6" fmla="*/ 3410696 h 3626698"/>
              <a:gd name="connsiteX7" fmla="*/ 922302 w 1205594"/>
              <a:gd name="connsiteY7" fmla="*/ 3602689 h 3626698"/>
              <a:gd name="connsiteX8" fmla="*/ 673281 w 1205594"/>
              <a:gd name="connsiteY8" fmla="*/ 3524106 h 3626698"/>
              <a:gd name="connsiteX9" fmla="*/ 684090 w 1205594"/>
              <a:gd name="connsiteY9" fmla="*/ 3498870 h 3626698"/>
              <a:gd name="connsiteX10" fmla="*/ 821027 w 1205594"/>
              <a:gd name="connsiteY10" fmla="*/ 3019173 h 3626698"/>
              <a:gd name="connsiteX11" fmla="*/ 853577 w 1205594"/>
              <a:gd name="connsiteY11" fmla="*/ 2267108 h 3626698"/>
              <a:gd name="connsiteX12" fmla="*/ 829164 w 1205594"/>
              <a:gd name="connsiteY12" fmla="*/ 2071977 h 3626698"/>
              <a:gd name="connsiteX13" fmla="*/ 788477 w 1205594"/>
              <a:gd name="connsiteY13" fmla="*/ 1884977 h 3626698"/>
              <a:gd name="connsiteX14" fmla="*/ 686760 w 1205594"/>
              <a:gd name="connsiteY14" fmla="*/ 1523173 h 3626698"/>
              <a:gd name="connsiteX15" fmla="*/ 849508 w 1205594"/>
              <a:gd name="connsiteY15" fmla="*/ 2372803 h 3626698"/>
              <a:gd name="connsiteX16" fmla="*/ 764065 w 1205594"/>
              <a:gd name="connsiteY16" fmla="*/ 3230564 h 3626698"/>
              <a:gd name="connsiteX17" fmla="*/ 701516 w 1205594"/>
              <a:gd name="connsiteY17" fmla="*/ 3436104 h 3626698"/>
              <a:gd name="connsiteX18" fmla="*/ 666750 w 1205594"/>
              <a:gd name="connsiteY18" fmla="*/ 3522045 h 3626698"/>
              <a:gd name="connsiteX19" fmla="*/ 590560 w 1205594"/>
              <a:gd name="connsiteY19" fmla="*/ 3498001 h 3626698"/>
              <a:gd name="connsiteX20" fmla="*/ 629798 w 1205594"/>
              <a:gd name="connsiteY20" fmla="*/ 3401304 h 3626698"/>
              <a:gd name="connsiteX21" fmla="*/ 670485 w 1205594"/>
              <a:gd name="connsiteY21" fmla="*/ 3413500 h 3626698"/>
              <a:gd name="connsiteX22" fmla="*/ 743721 w 1205594"/>
              <a:gd name="connsiteY22" fmla="*/ 1950021 h 3626698"/>
              <a:gd name="connsiteX23" fmla="*/ 654210 w 1205594"/>
              <a:gd name="connsiteY23" fmla="*/ 1588216 h 3626698"/>
              <a:gd name="connsiteX24" fmla="*/ 524011 w 1205594"/>
              <a:gd name="connsiteY24" fmla="*/ 1234542 h 3626698"/>
              <a:gd name="connsiteX25" fmla="*/ 133416 w 1205594"/>
              <a:gd name="connsiteY25" fmla="*/ 596302 h 3626698"/>
              <a:gd name="connsiteX26" fmla="*/ 121210 w 1205594"/>
              <a:gd name="connsiteY26" fmla="*/ 612564 h 3626698"/>
              <a:gd name="connsiteX27" fmla="*/ 117141 w 1205594"/>
              <a:gd name="connsiteY27" fmla="*/ 608498 h 3626698"/>
              <a:gd name="connsiteX28" fmla="*/ 121210 w 1205594"/>
              <a:gd name="connsiteY28" fmla="*/ 612564 h 3626698"/>
              <a:gd name="connsiteX29" fmla="*/ 491462 w 1205594"/>
              <a:gd name="connsiteY29" fmla="*/ 1242673 h 3626698"/>
              <a:gd name="connsiteX30" fmla="*/ 621661 w 1205594"/>
              <a:gd name="connsiteY30" fmla="*/ 1584151 h 3626698"/>
              <a:gd name="connsiteX31" fmla="*/ 715241 w 1205594"/>
              <a:gd name="connsiteY31" fmla="*/ 1937825 h 3626698"/>
              <a:gd name="connsiteX32" fmla="*/ 646073 w 1205594"/>
              <a:gd name="connsiteY32" fmla="*/ 3364717 h 3626698"/>
              <a:gd name="connsiteX33" fmla="*/ 751859 w 1205594"/>
              <a:gd name="connsiteY33" fmla="*/ 2246782 h 3626698"/>
              <a:gd name="connsiteX34" fmla="*/ 637935 w 1205594"/>
              <a:gd name="connsiteY34" fmla="*/ 1685782 h 3626698"/>
              <a:gd name="connsiteX35" fmla="*/ 434500 w 1205594"/>
              <a:gd name="connsiteY35" fmla="*/ 1149172 h 3626698"/>
              <a:gd name="connsiteX36" fmla="*/ 143588 w 1205594"/>
              <a:gd name="connsiteY36" fmla="*/ 666427 h 3626698"/>
              <a:gd name="connsiteX37" fmla="*/ 0 w 1205594"/>
              <a:gd name="connsiteY37" fmla="*/ 497663 h 3626698"/>
              <a:gd name="connsiteX38" fmla="*/ 157048 w 1205594"/>
              <a:gd name="connsiteY38" fmla="*/ 0 h 3626698"/>
              <a:gd name="connsiteX39" fmla="*/ 264123 w 1205594"/>
              <a:gd name="connsiteY39" fmla="*/ 97488 h 3626698"/>
              <a:gd name="connsiteX40" fmla="*/ 698966 w 1205594"/>
              <a:gd name="connsiteY40" fmla="*/ 649151 h 3626698"/>
              <a:gd name="connsiteX41" fmla="*/ 1057012 w 1205594"/>
              <a:gd name="connsiteY41" fmla="*/ 1494716 h 3626698"/>
              <a:gd name="connsiteX42" fmla="*/ 1195347 w 1205594"/>
              <a:gd name="connsiteY42" fmla="*/ 2783391 h 3626698"/>
              <a:gd name="connsiteX43" fmla="*/ 1068709 w 1205594"/>
              <a:gd name="connsiteY43" fmla="*/ 3429760 h 362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5594" h="3626698">
                <a:moveTo>
                  <a:pt x="1068709" y="3429760"/>
                </a:moveTo>
                <a:cubicBezTo>
                  <a:pt x="1052561" y="3481845"/>
                  <a:pt x="1034984" y="3533296"/>
                  <a:pt x="1015951" y="3583968"/>
                </a:cubicBezTo>
                <a:lnTo>
                  <a:pt x="998383" y="3626698"/>
                </a:lnTo>
                <a:lnTo>
                  <a:pt x="922465" y="3602741"/>
                </a:lnTo>
                <a:lnTo>
                  <a:pt x="989179" y="3414698"/>
                </a:lnTo>
                <a:cubicBezTo>
                  <a:pt x="1144934" y="2917988"/>
                  <a:pt x="1172970" y="2380426"/>
                  <a:pt x="1073286" y="1864651"/>
                </a:cubicBezTo>
                <a:cubicBezTo>
                  <a:pt x="1165850" y="2369754"/>
                  <a:pt x="1143154" y="2905982"/>
                  <a:pt x="988845" y="3410696"/>
                </a:cubicBezTo>
                <a:lnTo>
                  <a:pt x="922302" y="3602689"/>
                </a:lnTo>
                <a:lnTo>
                  <a:pt x="673281" y="3524106"/>
                </a:lnTo>
                <a:lnTo>
                  <a:pt x="684090" y="3498870"/>
                </a:lnTo>
                <a:cubicBezTo>
                  <a:pt x="741687" y="3346424"/>
                  <a:pt x="787461" y="3185847"/>
                  <a:pt x="821027" y="3019173"/>
                </a:cubicBezTo>
                <a:cubicBezTo>
                  <a:pt x="869851" y="2783391"/>
                  <a:pt x="882058" y="2523216"/>
                  <a:pt x="853577" y="2267108"/>
                </a:cubicBezTo>
                <a:cubicBezTo>
                  <a:pt x="845439" y="2202064"/>
                  <a:pt x="841371" y="2137021"/>
                  <a:pt x="829164" y="2071977"/>
                </a:cubicBezTo>
                <a:cubicBezTo>
                  <a:pt x="816958" y="2010999"/>
                  <a:pt x="800683" y="1945955"/>
                  <a:pt x="788477" y="1884977"/>
                </a:cubicBezTo>
                <a:cubicBezTo>
                  <a:pt x="751859" y="1763021"/>
                  <a:pt x="727447" y="1636999"/>
                  <a:pt x="686760" y="1523173"/>
                </a:cubicBezTo>
                <a:cubicBezTo>
                  <a:pt x="768134" y="1799608"/>
                  <a:pt x="837302" y="2084173"/>
                  <a:pt x="849508" y="2372803"/>
                </a:cubicBezTo>
                <a:cubicBezTo>
                  <a:pt x="865783" y="2661434"/>
                  <a:pt x="841370" y="2954130"/>
                  <a:pt x="764065" y="3230564"/>
                </a:cubicBezTo>
                <a:cubicBezTo>
                  <a:pt x="746264" y="3300182"/>
                  <a:pt x="725348" y="3368783"/>
                  <a:pt x="701516" y="3436104"/>
                </a:cubicBezTo>
                <a:lnTo>
                  <a:pt x="666750" y="3522045"/>
                </a:lnTo>
                <a:lnTo>
                  <a:pt x="590560" y="3498001"/>
                </a:lnTo>
                <a:lnTo>
                  <a:pt x="629798" y="3401304"/>
                </a:lnTo>
                <a:cubicBezTo>
                  <a:pt x="642004" y="3405370"/>
                  <a:pt x="662348" y="3409434"/>
                  <a:pt x="670485" y="3413500"/>
                </a:cubicBezTo>
                <a:cubicBezTo>
                  <a:pt x="808821" y="2929739"/>
                  <a:pt x="841371" y="2433782"/>
                  <a:pt x="743721" y="1950021"/>
                </a:cubicBezTo>
                <a:cubicBezTo>
                  <a:pt x="723378" y="1828064"/>
                  <a:pt x="686760" y="1706107"/>
                  <a:pt x="654210" y="1588216"/>
                </a:cubicBezTo>
                <a:cubicBezTo>
                  <a:pt x="613523" y="1470325"/>
                  <a:pt x="580974" y="1348368"/>
                  <a:pt x="524011" y="1234542"/>
                </a:cubicBezTo>
                <a:cubicBezTo>
                  <a:pt x="430431" y="1002825"/>
                  <a:pt x="296164" y="787368"/>
                  <a:pt x="133416" y="596302"/>
                </a:cubicBezTo>
                <a:cubicBezTo>
                  <a:pt x="149691" y="628825"/>
                  <a:pt x="133416" y="616629"/>
                  <a:pt x="121210" y="612564"/>
                </a:cubicBezTo>
                <a:cubicBezTo>
                  <a:pt x="121210" y="612564"/>
                  <a:pt x="121210" y="612564"/>
                  <a:pt x="117141" y="608498"/>
                </a:cubicBezTo>
                <a:cubicBezTo>
                  <a:pt x="117141" y="608498"/>
                  <a:pt x="117141" y="608498"/>
                  <a:pt x="121210" y="612564"/>
                </a:cubicBezTo>
                <a:cubicBezTo>
                  <a:pt x="271752" y="807694"/>
                  <a:pt x="401950" y="1015021"/>
                  <a:pt x="491462" y="1242673"/>
                </a:cubicBezTo>
                <a:cubicBezTo>
                  <a:pt x="544355" y="1352434"/>
                  <a:pt x="580973" y="1470325"/>
                  <a:pt x="621661" y="1584151"/>
                </a:cubicBezTo>
                <a:cubicBezTo>
                  <a:pt x="654210" y="1702043"/>
                  <a:pt x="690829" y="1823999"/>
                  <a:pt x="715241" y="1937825"/>
                </a:cubicBezTo>
                <a:cubicBezTo>
                  <a:pt x="816958" y="2409391"/>
                  <a:pt x="796615" y="2901282"/>
                  <a:pt x="646073" y="3364717"/>
                </a:cubicBezTo>
                <a:cubicBezTo>
                  <a:pt x="755928" y="3002912"/>
                  <a:pt x="800683" y="2620783"/>
                  <a:pt x="751859" y="2246782"/>
                </a:cubicBezTo>
                <a:cubicBezTo>
                  <a:pt x="735584" y="2055717"/>
                  <a:pt x="686760" y="1872782"/>
                  <a:pt x="637935" y="1685782"/>
                </a:cubicBezTo>
                <a:cubicBezTo>
                  <a:pt x="580973" y="1502846"/>
                  <a:pt x="515874" y="1323978"/>
                  <a:pt x="434500" y="1149172"/>
                </a:cubicBezTo>
                <a:cubicBezTo>
                  <a:pt x="353126" y="978433"/>
                  <a:pt x="256494" y="815824"/>
                  <a:pt x="143588" y="666427"/>
                </a:cubicBezTo>
                <a:lnTo>
                  <a:pt x="0" y="497663"/>
                </a:lnTo>
                <a:lnTo>
                  <a:pt x="157048" y="0"/>
                </a:lnTo>
                <a:lnTo>
                  <a:pt x="264123" y="97488"/>
                </a:lnTo>
                <a:cubicBezTo>
                  <a:pt x="431957" y="264225"/>
                  <a:pt x="576905" y="450971"/>
                  <a:pt x="698966" y="649151"/>
                </a:cubicBezTo>
                <a:cubicBezTo>
                  <a:pt x="857645" y="917455"/>
                  <a:pt x="971569" y="1202020"/>
                  <a:pt x="1057012" y="1494716"/>
                </a:cubicBezTo>
                <a:cubicBezTo>
                  <a:pt x="1166867" y="1889043"/>
                  <a:pt x="1231966" y="2344347"/>
                  <a:pt x="1195347" y="2783391"/>
                </a:cubicBezTo>
                <a:cubicBezTo>
                  <a:pt x="1175004" y="3002912"/>
                  <a:pt x="1133300" y="3221418"/>
                  <a:pt x="1068709" y="342976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EA2BE45-F38A-4319-B92A-E2A1D89F6866}"/>
              </a:ext>
            </a:extLst>
          </p:cNvPr>
          <p:cNvSpPr>
            <a:spLocks/>
          </p:cNvSpPr>
          <p:nvPr userDrawn="1"/>
        </p:nvSpPr>
        <p:spPr bwMode="auto">
          <a:xfrm rot="9906262">
            <a:off x="8952916" y="-403208"/>
            <a:ext cx="2716333" cy="1769018"/>
          </a:xfrm>
          <a:custGeom>
            <a:avLst/>
            <a:gdLst>
              <a:gd name="connsiteX0" fmla="*/ 2716333 w 2716333"/>
              <a:gd name="connsiteY0" fmla="*/ 1769018 h 1769018"/>
              <a:gd name="connsiteX1" fmla="*/ 2418494 w 2716333"/>
              <a:gd name="connsiteY1" fmla="*/ 1689793 h 1769018"/>
              <a:gd name="connsiteX2" fmla="*/ 2415146 w 2716333"/>
              <a:gd name="connsiteY2" fmla="*/ 1678425 h 1769018"/>
              <a:gd name="connsiteX3" fmla="*/ 2418016 w 2716333"/>
              <a:gd name="connsiteY3" fmla="*/ 1689666 h 1769018"/>
              <a:gd name="connsiteX4" fmla="*/ 2374996 w 2716333"/>
              <a:gd name="connsiteY4" fmla="*/ 1678223 h 1769018"/>
              <a:gd name="connsiteX5" fmla="*/ 2347274 w 2716333"/>
              <a:gd name="connsiteY5" fmla="*/ 1594412 h 1769018"/>
              <a:gd name="connsiteX6" fmla="*/ 2294485 w 2716333"/>
              <a:gd name="connsiteY6" fmla="*/ 1464438 h 1769018"/>
              <a:gd name="connsiteX7" fmla="*/ 2004904 w 2716333"/>
              <a:gd name="connsiteY7" fmla="*/ 991256 h 1769018"/>
              <a:gd name="connsiteX8" fmla="*/ 1995854 w 2716333"/>
              <a:gd name="connsiteY8" fmla="*/ 1003311 h 1769018"/>
              <a:gd name="connsiteX9" fmla="*/ 2270354 w 2716333"/>
              <a:gd name="connsiteY9" fmla="*/ 1470466 h 1769018"/>
              <a:gd name="connsiteX10" fmla="*/ 2322012 w 2716333"/>
              <a:gd name="connsiteY10" fmla="*/ 1595919 h 1769018"/>
              <a:gd name="connsiteX11" fmla="*/ 2348447 w 2716333"/>
              <a:gd name="connsiteY11" fmla="*/ 1671161 h 1769018"/>
              <a:gd name="connsiteX12" fmla="*/ 2334039 w 2716333"/>
              <a:gd name="connsiteY12" fmla="*/ 1667328 h 1769018"/>
              <a:gd name="connsiteX13" fmla="*/ 2310323 w 2716333"/>
              <a:gd name="connsiteY13" fmla="*/ 1597803 h 1769018"/>
              <a:gd name="connsiteX14" fmla="*/ 2228123 w 2716333"/>
              <a:gd name="connsiteY14" fmla="*/ 1401146 h 1769018"/>
              <a:gd name="connsiteX15" fmla="*/ 1724370 w 2716333"/>
              <a:gd name="connsiteY15" fmla="*/ 744116 h 1769018"/>
              <a:gd name="connsiteX16" fmla="*/ 970249 w 2716333"/>
              <a:gd name="connsiteY16" fmla="*/ 388476 h 1769018"/>
              <a:gd name="connsiteX17" fmla="*/ 774178 w 2716333"/>
              <a:gd name="connsiteY17" fmla="*/ 355323 h 1769018"/>
              <a:gd name="connsiteX18" fmla="*/ 167865 w 2716333"/>
              <a:gd name="connsiteY18" fmla="*/ 325184 h 1769018"/>
              <a:gd name="connsiteX19" fmla="*/ 155799 w 2716333"/>
              <a:gd name="connsiteY19" fmla="*/ 255864 h 1769018"/>
              <a:gd name="connsiteX20" fmla="*/ 210096 w 2716333"/>
              <a:gd name="connsiteY20" fmla="*/ 225725 h 1769018"/>
              <a:gd name="connsiteX21" fmla="*/ 291541 w 2716333"/>
              <a:gd name="connsiteY21" fmla="*/ 213670 h 1769018"/>
              <a:gd name="connsiteX22" fmla="*/ 421250 w 2716333"/>
              <a:gd name="connsiteY22" fmla="*/ 213670 h 1769018"/>
              <a:gd name="connsiteX23" fmla="*/ 421249 w 2716333"/>
              <a:gd name="connsiteY23" fmla="*/ 183530 h 1769018"/>
              <a:gd name="connsiteX24" fmla="*/ 273442 w 2716333"/>
              <a:gd name="connsiteY24" fmla="*/ 168461 h 1769018"/>
              <a:gd name="connsiteX25" fmla="*/ 155799 w 2716333"/>
              <a:gd name="connsiteY25" fmla="*/ 159419 h 1769018"/>
              <a:gd name="connsiteX26" fmla="*/ 14025 w 2716333"/>
              <a:gd name="connsiteY26" fmla="*/ 120239 h 1769018"/>
              <a:gd name="connsiteX27" fmla="*/ 252327 w 2716333"/>
              <a:gd name="connsiteY27" fmla="*/ 14752 h 1769018"/>
              <a:gd name="connsiteX28" fmla="*/ 1109008 w 2716333"/>
              <a:gd name="connsiteY28" fmla="*/ 69002 h 1769018"/>
              <a:gd name="connsiteX29" fmla="*/ 1971722 w 2716333"/>
              <a:gd name="connsiteY29" fmla="*/ 503004 h 1769018"/>
              <a:gd name="connsiteX30" fmla="*/ 2424195 w 2716333"/>
              <a:gd name="connsiteY30" fmla="*/ 1030436 h 1769018"/>
              <a:gd name="connsiteX31" fmla="*/ 2689645 w 2716333"/>
              <a:gd name="connsiteY31" fmla="*/ 1657327 h 176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16333" h="1769018">
                <a:moveTo>
                  <a:pt x="2716333" y="1769018"/>
                </a:moveTo>
                <a:lnTo>
                  <a:pt x="2418494" y="1689793"/>
                </a:lnTo>
                <a:lnTo>
                  <a:pt x="2415146" y="1678425"/>
                </a:lnTo>
                <a:lnTo>
                  <a:pt x="2418016" y="1689666"/>
                </a:lnTo>
                <a:lnTo>
                  <a:pt x="2374996" y="1678223"/>
                </a:lnTo>
                <a:lnTo>
                  <a:pt x="2347274" y="1594412"/>
                </a:lnTo>
                <a:cubicBezTo>
                  <a:pt x="2332192" y="1550334"/>
                  <a:pt x="2315601" y="1506633"/>
                  <a:pt x="2294485" y="1464438"/>
                </a:cubicBezTo>
                <a:cubicBezTo>
                  <a:pt x="2225107" y="1292646"/>
                  <a:pt x="2125562" y="1132909"/>
                  <a:pt x="2004904" y="991256"/>
                </a:cubicBezTo>
                <a:cubicBezTo>
                  <a:pt x="2016969" y="1015367"/>
                  <a:pt x="2004903" y="1006325"/>
                  <a:pt x="1995854" y="1003311"/>
                </a:cubicBezTo>
                <a:cubicBezTo>
                  <a:pt x="2107463" y="1147978"/>
                  <a:pt x="2203991" y="1301687"/>
                  <a:pt x="2270354" y="1470466"/>
                </a:cubicBezTo>
                <a:cubicBezTo>
                  <a:pt x="2289962" y="1511153"/>
                  <a:pt x="2306552" y="1553348"/>
                  <a:pt x="2322012" y="1595919"/>
                </a:cubicBezTo>
                <a:lnTo>
                  <a:pt x="2348447" y="1671161"/>
                </a:lnTo>
                <a:lnTo>
                  <a:pt x="2334039" y="1667328"/>
                </a:lnTo>
                <a:lnTo>
                  <a:pt x="2310323" y="1597803"/>
                </a:lnTo>
                <a:cubicBezTo>
                  <a:pt x="2285437" y="1531497"/>
                  <a:pt x="2258288" y="1465945"/>
                  <a:pt x="2228123" y="1401146"/>
                </a:cubicBezTo>
                <a:cubicBezTo>
                  <a:pt x="2107463" y="1147978"/>
                  <a:pt x="1941557" y="918922"/>
                  <a:pt x="1724370" y="744116"/>
                </a:cubicBezTo>
                <a:cubicBezTo>
                  <a:pt x="1510200" y="569310"/>
                  <a:pt x="1250782" y="448754"/>
                  <a:pt x="970249" y="388476"/>
                </a:cubicBezTo>
                <a:cubicBezTo>
                  <a:pt x="921985" y="379434"/>
                  <a:pt x="822442" y="364365"/>
                  <a:pt x="774178" y="355323"/>
                </a:cubicBezTo>
                <a:cubicBezTo>
                  <a:pt x="578106" y="316142"/>
                  <a:pt x="372986" y="301073"/>
                  <a:pt x="167865" y="325184"/>
                </a:cubicBezTo>
                <a:cubicBezTo>
                  <a:pt x="191996" y="304086"/>
                  <a:pt x="149766" y="279975"/>
                  <a:pt x="155799" y="255864"/>
                </a:cubicBezTo>
                <a:cubicBezTo>
                  <a:pt x="158816" y="246822"/>
                  <a:pt x="170881" y="234767"/>
                  <a:pt x="210096" y="225725"/>
                </a:cubicBezTo>
                <a:cubicBezTo>
                  <a:pt x="231211" y="222711"/>
                  <a:pt x="258359" y="216683"/>
                  <a:pt x="291541" y="213670"/>
                </a:cubicBezTo>
                <a:cubicBezTo>
                  <a:pt x="327738" y="213669"/>
                  <a:pt x="369969" y="210656"/>
                  <a:pt x="421250" y="213670"/>
                </a:cubicBezTo>
                <a:cubicBezTo>
                  <a:pt x="421249" y="204628"/>
                  <a:pt x="421250" y="189558"/>
                  <a:pt x="421249" y="183530"/>
                </a:cubicBezTo>
                <a:cubicBezTo>
                  <a:pt x="366953" y="180516"/>
                  <a:pt x="318689" y="174489"/>
                  <a:pt x="273442" y="168461"/>
                </a:cubicBezTo>
                <a:cubicBezTo>
                  <a:pt x="228195" y="168461"/>
                  <a:pt x="188980" y="162433"/>
                  <a:pt x="155799" y="159419"/>
                </a:cubicBezTo>
                <a:cubicBezTo>
                  <a:pt x="83404" y="150378"/>
                  <a:pt x="35140" y="138322"/>
                  <a:pt x="14025" y="120239"/>
                </a:cubicBezTo>
                <a:cubicBezTo>
                  <a:pt x="-31223" y="93113"/>
                  <a:pt x="29107" y="50919"/>
                  <a:pt x="252327" y="14752"/>
                </a:cubicBezTo>
                <a:cubicBezTo>
                  <a:pt x="499678" y="-12373"/>
                  <a:pt x="801327" y="-6345"/>
                  <a:pt x="1109008" y="69002"/>
                </a:cubicBezTo>
                <a:cubicBezTo>
                  <a:pt x="1416689" y="144350"/>
                  <a:pt x="1724370" y="298059"/>
                  <a:pt x="1971722" y="503004"/>
                </a:cubicBezTo>
                <a:cubicBezTo>
                  <a:pt x="2152711" y="653699"/>
                  <a:pt x="2303535" y="834533"/>
                  <a:pt x="2424195" y="1030436"/>
                </a:cubicBezTo>
                <a:cubicBezTo>
                  <a:pt x="2541838" y="1229354"/>
                  <a:pt x="2626299" y="1440327"/>
                  <a:pt x="2689645" y="165732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F2A656B-2A5A-4B3D-B246-6B14D824DDC9}"/>
              </a:ext>
            </a:extLst>
          </p:cNvPr>
          <p:cNvSpPr>
            <a:spLocks/>
          </p:cNvSpPr>
          <p:nvPr userDrawn="1"/>
        </p:nvSpPr>
        <p:spPr bwMode="auto">
          <a:xfrm rot="17585063">
            <a:off x="138997" y="289672"/>
            <a:ext cx="2405887" cy="1150659"/>
          </a:xfrm>
          <a:custGeom>
            <a:avLst/>
            <a:gdLst>
              <a:gd name="connsiteX0" fmla="*/ 2061790 w 2405887"/>
              <a:gd name="connsiteY0" fmla="*/ 343327 h 1150659"/>
              <a:gd name="connsiteX1" fmla="*/ 2405887 w 2405887"/>
              <a:gd name="connsiteY1" fmla="*/ 1150659 h 1150659"/>
              <a:gd name="connsiteX2" fmla="*/ 2336455 w 2405887"/>
              <a:gd name="connsiteY2" fmla="*/ 1076075 h 1150659"/>
              <a:gd name="connsiteX3" fmla="*/ 2188237 w 2405887"/>
              <a:gd name="connsiteY3" fmla="*/ 944287 h 1150659"/>
              <a:gd name="connsiteX4" fmla="*/ 1231252 w 2405887"/>
              <a:gd name="connsiteY4" fmla="*/ 492977 h 1150659"/>
              <a:gd name="connsiteX5" fmla="*/ 982437 w 2405887"/>
              <a:gd name="connsiteY5" fmla="*/ 450906 h 1150659"/>
              <a:gd name="connsiteX6" fmla="*/ 213022 w 2405887"/>
              <a:gd name="connsiteY6" fmla="*/ 412659 h 1150659"/>
              <a:gd name="connsiteX7" fmla="*/ 197710 w 2405887"/>
              <a:gd name="connsiteY7" fmla="*/ 324692 h 1150659"/>
              <a:gd name="connsiteX8" fmla="*/ 266613 w 2405887"/>
              <a:gd name="connsiteY8" fmla="*/ 286446 h 1150659"/>
              <a:gd name="connsiteX9" fmla="*/ 369967 w 2405887"/>
              <a:gd name="connsiteY9" fmla="*/ 271147 h 1150659"/>
              <a:gd name="connsiteX10" fmla="*/ 534568 w 2405887"/>
              <a:gd name="connsiteY10" fmla="*/ 271147 h 1150659"/>
              <a:gd name="connsiteX11" fmla="*/ 534569 w 2405887"/>
              <a:gd name="connsiteY11" fmla="*/ 232901 h 1150659"/>
              <a:gd name="connsiteX12" fmla="*/ 347000 w 2405887"/>
              <a:gd name="connsiteY12" fmla="*/ 213778 h 1150659"/>
              <a:gd name="connsiteX13" fmla="*/ 197710 w 2405887"/>
              <a:gd name="connsiteY13" fmla="*/ 202304 h 1150659"/>
              <a:gd name="connsiteX14" fmla="*/ 17797 w 2405887"/>
              <a:gd name="connsiteY14" fmla="*/ 152583 h 1150659"/>
              <a:gd name="connsiteX15" fmla="*/ 320204 w 2405887"/>
              <a:gd name="connsiteY15" fmla="*/ 18720 h 1150659"/>
              <a:gd name="connsiteX16" fmla="*/ 1407338 w 2405887"/>
              <a:gd name="connsiteY16" fmla="*/ 87563 h 1150659"/>
              <a:gd name="connsiteX17" fmla="*/ 1983442 w 2405887"/>
              <a:gd name="connsiteY17" fmla="*/ 301266 h 1150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05887" h="1150659">
                <a:moveTo>
                  <a:pt x="2061790" y="343327"/>
                </a:moveTo>
                <a:lnTo>
                  <a:pt x="2405887" y="1150659"/>
                </a:lnTo>
                <a:lnTo>
                  <a:pt x="2336455" y="1076075"/>
                </a:lnTo>
                <a:cubicBezTo>
                  <a:pt x="2289303" y="1029894"/>
                  <a:pt x="2239914" y="985880"/>
                  <a:pt x="2188237" y="944287"/>
                </a:cubicBezTo>
                <a:cubicBezTo>
                  <a:pt x="1916453" y="722457"/>
                  <a:pt x="1587251" y="569470"/>
                  <a:pt x="1231252" y="492977"/>
                </a:cubicBezTo>
                <a:cubicBezTo>
                  <a:pt x="1170006" y="481503"/>
                  <a:pt x="1043684" y="462380"/>
                  <a:pt x="982437" y="450906"/>
                </a:cubicBezTo>
                <a:cubicBezTo>
                  <a:pt x="733621" y="401185"/>
                  <a:pt x="473322" y="382062"/>
                  <a:pt x="213022" y="412659"/>
                </a:cubicBezTo>
                <a:cubicBezTo>
                  <a:pt x="243645" y="385887"/>
                  <a:pt x="190055" y="355290"/>
                  <a:pt x="197710" y="324692"/>
                </a:cubicBezTo>
                <a:cubicBezTo>
                  <a:pt x="201538" y="313218"/>
                  <a:pt x="216849" y="297920"/>
                  <a:pt x="266613" y="286446"/>
                </a:cubicBezTo>
                <a:cubicBezTo>
                  <a:pt x="293409" y="282621"/>
                  <a:pt x="327860" y="274972"/>
                  <a:pt x="369967" y="271147"/>
                </a:cubicBezTo>
                <a:cubicBezTo>
                  <a:pt x="415903" y="271148"/>
                  <a:pt x="469493" y="267323"/>
                  <a:pt x="534568" y="271147"/>
                </a:cubicBezTo>
                <a:cubicBezTo>
                  <a:pt x="534569" y="259673"/>
                  <a:pt x="534569" y="240550"/>
                  <a:pt x="534569" y="232901"/>
                </a:cubicBezTo>
                <a:cubicBezTo>
                  <a:pt x="465666" y="229076"/>
                  <a:pt x="404418" y="221427"/>
                  <a:pt x="347000" y="213778"/>
                </a:cubicBezTo>
                <a:cubicBezTo>
                  <a:pt x="289580" y="213777"/>
                  <a:pt x="239818" y="206128"/>
                  <a:pt x="197710" y="202304"/>
                </a:cubicBezTo>
                <a:cubicBezTo>
                  <a:pt x="105839" y="190829"/>
                  <a:pt x="44593" y="175531"/>
                  <a:pt x="17797" y="152583"/>
                </a:cubicBezTo>
                <a:cubicBezTo>
                  <a:pt x="-39622" y="118161"/>
                  <a:pt x="36937" y="64616"/>
                  <a:pt x="320204" y="18720"/>
                </a:cubicBezTo>
                <a:cubicBezTo>
                  <a:pt x="634095" y="-15702"/>
                  <a:pt x="1016889" y="-8053"/>
                  <a:pt x="1407338" y="87563"/>
                </a:cubicBezTo>
                <a:cubicBezTo>
                  <a:pt x="1602563" y="135372"/>
                  <a:pt x="1797788" y="208040"/>
                  <a:pt x="1983442" y="30126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1535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211">
          <p15:clr>
            <a:srgbClr val="FBAE40"/>
          </p15:clr>
        </p15:guide>
        <p15:guide id="4" pos="7469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4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E0FC690-13F9-4037-8984-AB9EC6BDB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B9F0A-004D-48A5-BB8C-1E02F1E75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989" y="2619000"/>
            <a:ext cx="10620000" cy="1620000"/>
          </a:xfrm>
        </p:spPr>
        <p:txBody>
          <a:bodyPr anchor="ctr">
            <a:noAutofit/>
          </a:bodyPr>
          <a:lstStyle>
            <a:lvl1pPr marL="0" indent="0" algn="ctr">
              <a:buNone/>
              <a:defRPr sz="6500" b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8CE5249-F30A-4E06-A941-D0CBDD2C11D8}"/>
              </a:ext>
            </a:extLst>
          </p:cNvPr>
          <p:cNvSpPr>
            <a:spLocks/>
          </p:cNvSpPr>
          <p:nvPr userDrawn="1"/>
        </p:nvSpPr>
        <p:spPr bwMode="auto">
          <a:xfrm rot="15149153">
            <a:off x="9979255" y="4073853"/>
            <a:ext cx="1205594" cy="3626698"/>
          </a:xfrm>
          <a:custGeom>
            <a:avLst/>
            <a:gdLst>
              <a:gd name="connsiteX0" fmla="*/ 1068709 w 1205594"/>
              <a:gd name="connsiteY0" fmla="*/ 3429760 h 3626698"/>
              <a:gd name="connsiteX1" fmla="*/ 1015951 w 1205594"/>
              <a:gd name="connsiteY1" fmla="*/ 3583968 h 3626698"/>
              <a:gd name="connsiteX2" fmla="*/ 998383 w 1205594"/>
              <a:gd name="connsiteY2" fmla="*/ 3626698 h 3626698"/>
              <a:gd name="connsiteX3" fmla="*/ 922465 w 1205594"/>
              <a:gd name="connsiteY3" fmla="*/ 3602741 h 3626698"/>
              <a:gd name="connsiteX4" fmla="*/ 989179 w 1205594"/>
              <a:gd name="connsiteY4" fmla="*/ 3414698 h 3626698"/>
              <a:gd name="connsiteX5" fmla="*/ 1073286 w 1205594"/>
              <a:gd name="connsiteY5" fmla="*/ 1864651 h 3626698"/>
              <a:gd name="connsiteX6" fmla="*/ 988845 w 1205594"/>
              <a:gd name="connsiteY6" fmla="*/ 3410696 h 3626698"/>
              <a:gd name="connsiteX7" fmla="*/ 922302 w 1205594"/>
              <a:gd name="connsiteY7" fmla="*/ 3602689 h 3626698"/>
              <a:gd name="connsiteX8" fmla="*/ 673281 w 1205594"/>
              <a:gd name="connsiteY8" fmla="*/ 3524106 h 3626698"/>
              <a:gd name="connsiteX9" fmla="*/ 684090 w 1205594"/>
              <a:gd name="connsiteY9" fmla="*/ 3498870 h 3626698"/>
              <a:gd name="connsiteX10" fmla="*/ 821027 w 1205594"/>
              <a:gd name="connsiteY10" fmla="*/ 3019173 h 3626698"/>
              <a:gd name="connsiteX11" fmla="*/ 853577 w 1205594"/>
              <a:gd name="connsiteY11" fmla="*/ 2267108 h 3626698"/>
              <a:gd name="connsiteX12" fmla="*/ 829164 w 1205594"/>
              <a:gd name="connsiteY12" fmla="*/ 2071977 h 3626698"/>
              <a:gd name="connsiteX13" fmla="*/ 788477 w 1205594"/>
              <a:gd name="connsiteY13" fmla="*/ 1884977 h 3626698"/>
              <a:gd name="connsiteX14" fmla="*/ 686760 w 1205594"/>
              <a:gd name="connsiteY14" fmla="*/ 1523173 h 3626698"/>
              <a:gd name="connsiteX15" fmla="*/ 849508 w 1205594"/>
              <a:gd name="connsiteY15" fmla="*/ 2372803 h 3626698"/>
              <a:gd name="connsiteX16" fmla="*/ 764065 w 1205594"/>
              <a:gd name="connsiteY16" fmla="*/ 3230564 h 3626698"/>
              <a:gd name="connsiteX17" fmla="*/ 701516 w 1205594"/>
              <a:gd name="connsiteY17" fmla="*/ 3436104 h 3626698"/>
              <a:gd name="connsiteX18" fmla="*/ 666750 w 1205594"/>
              <a:gd name="connsiteY18" fmla="*/ 3522045 h 3626698"/>
              <a:gd name="connsiteX19" fmla="*/ 590560 w 1205594"/>
              <a:gd name="connsiteY19" fmla="*/ 3498001 h 3626698"/>
              <a:gd name="connsiteX20" fmla="*/ 629798 w 1205594"/>
              <a:gd name="connsiteY20" fmla="*/ 3401304 h 3626698"/>
              <a:gd name="connsiteX21" fmla="*/ 670485 w 1205594"/>
              <a:gd name="connsiteY21" fmla="*/ 3413500 h 3626698"/>
              <a:gd name="connsiteX22" fmla="*/ 743721 w 1205594"/>
              <a:gd name="connsiteY22" fmla="*/ 1950021 h 3626698"/>
              <a:gd name="connsiteX23" fmla="*/ 654210 w 1205594"/>
              <a:gd name="connsiteY23" fmla="*/ 1588216 h 3626698"/>
              <a:gd name="connsiteX24" fmla="*/ 524011 w 1205594"/>
              <a:gd name="connsiteY24" fmla="*/ 1234542 h 3626698"/>
              <a:gd name="connsiteX25" fmla="*/ 133416 w 1205594"/>
              <a:gd name="connsiteY25" fmla="*/ 596302 h 3626698"/>
              <a:gd name="connsiteX26" fmla="*/ 121210 w 1205594"/>
              <a:gd name="connsiteY26" fmla="*/ 612564 h 3626698"/>
              <a:gd name="connsiteX27" fmla="*/ 117141 w 1205594"/>
              <a:gd name="connsiteY27" fmla="*/ 608498 h 3626698"/>
              <a:gd name="connsiteX28" fmla="*/ 121210 w 1205594"/>
              <a:gd name="connsiteY28" fmla="*/ 612564 h 3626698"/>
              <a:gd name="connsiteX29" fmla="*/ 491462 w 1205594"/>
              <a:gd name="connsiteY29" fmla="*/ 1242673 h 3626698"/>
              <a:gd name="connsiteX30" fmla="*/ 621661 w 1205594"/>
              <a:gd name="connsiteY30" fmla="*/ 1584151 h 3626698"/>
              <a:gd name="connsiteX31" fmla="*/ 715241 w 1205594"/>
              <a:gd name="connsiteY31" fmla="*/ 1937825 h 3626698"/>
              <a:gd name="connsiteX32" fmla="*/ 646073 w 1205594"/>
              <a:gd name="connsiteY32" fmla="*/ 3364717 h 3626698"/>
              <a:gd name="connsiteX33" fmla="*/ 751859 w 1205594"/>
              <a:gd name="connsiteY33" fmla="*/ 2246782 h 3626698"/>
              <a:gd name="connsiteX34" fmla="*/ 637935 w 1205594"/>
              <a:gd name="connsiteY34" fmla="*/ 1685782 h 3626698"/>
              <a:gd name="connsiteX35" fmla="*/ 434500 w 1205594"/>
              <a:gd name="connsiteY35" fmla="*/ 1149172 h 3626698"/>
              <a:gd name="connsiteX36" fmla="*/ 143588 w 1205594"/>
              <a:gd name="connsiteY36" fmla="*/ 666427 h 3626698"/>
              <a:gd name="connsiteX37" fmla="*/ 0 w 1205594"/>
              <a:gd name="connsiteY37" fmla="*/ 497663 h 3626698"/>
              <a:gd name="connsiteX38" fmla="*/ 157048 w 1205594"/>
              <a:gd name="connsiteY38" fmla="*/ 0 h 3626698"/>
              <a:gd name="connsiteX39" fmla="*/ 264123 w 1205594"/>
              <a:gd name="connsiteY39" fmla="*/ 97488 h 3626698"/>
              <a:gd name="connsiteX40" fmla="*/ 698966 w 1205594"/>
              <a:gd name="connsiteY40" fmla="*/ 649151 h 3626698"/>
              <a:gd name="connsiteX41" fmla="*/ 1057012 w 1205594"/>
              <a:gd name="connsiteY41" fmla="*/ 1494716 h 3626698"/>
              <a:gd name="connsiteX42" fmla="*/ 1195347 w 1205594"/>
              <a:gd name="connsiteY42" fmla="*/ 2783391 h 3626698"/>
              <a:gd name="connsiteX43" fmla="*/ 1068709 w 1205594"/>
              <a:gd name="connsiteY43" fmla="*/ 3429760 h 362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5594" h="3626698">
                <a:moveTo>
                  <a:pt x="1068709" y="3429760"/>
                </a:moveTo>
                <a:cubicBezTo>
                  <a:pt x="1052561" y="3481845"/>
                  <a:pt x="1034984" y="3533296"/>
                  <a:pt x="1015951" y="3583968"/>
                </a:cubicBezTo>
                <a:lnTo>
                  <a:pt x="998383" y="3626698"/>
                </a:lnTo>
                <a:lnTo>
                  <a:pt x="922465" y="3602741"/>
                </a:lnTo>
                <a:lnTo>
                  <a:pt x="989179" y="3414698"/>
                </a:lnTo>
                <a:cubicBezTo>
                  <a:pt x="1144934" y="2917988"/>
                  <a:pt x="1172970" y="2380426"/>
                  <a:pt x="1073286" y="1864651"/>
                </a:cubicBezTo>
                <a:cubicBezTo>
                  <a:pt x="1165850" y="2369754"/>
                  <a:pt x="1143154" y="2905982"/>
                  <a:pt x="988845" y="3410696"/>
                </a:cubicBezTo>
                <a:lnTo>
                  <a:pt x="922302" y="3602689"/>
                </a:lnTo>
                <a:lnTo>
                  <a:pt x="673281" y="3524106"/>
                </a:lnTo>
                <a:lnTo>
                  <a:pt x="684090" y="3498870"/>
                </a:lnTo>
                <a:cubicBezTo>
                  <a:pt x="741687" y="3346424"/>
                  <a:pt x="787461" y="3185847"/>
                  <a:pt x="821027" y="3019173"/>
                </a:cubicBezTo>
                <a:cubicBezTo>
                  <a:pt x="869851" y="2783391"/>
                  <a:pt x="882058" y="2523216"/>
                  <a:pt x="853577" y="2267108"/>
                </a:cubicBezTo>
                <a:cubicBezTo>
                  <a:pt x="845439" y="2202064"/>
                  <a:pt x="841371" y="2137021"/>
                  <a:pt x="829164" y="2071977"/>
                </a:cubicBezTo>
                <a:cubicBezTo>
                  <a:pt x="816958" y="2010999"/>
                  <a:pt x="800683" y="1945955"/>
                  <a:pt x="788477" y="1884977"/>
                </a:cubicBezTo>
                <a:cubicBezTo>
                  <a:pt x="751859" y="1763021"/>
                  <a:pt x="727447" y="1636999"/>
                  <a:pt x="686760" y="1523173"/>
                </a:cubicBezTo>
                <a:cubicBezTo>
                  <a:pt x="768134" y="1799608"/>
                  <a:pt x="837302" y="2084173"/>
                  <a:pt x="849508" y="2372803"/>
                </a:cubicBezTo>
                <a:cubicBezTo>
                  <a:pt x="865783" y="2661434"/>
                  <a:pt x="841370" y="2954130"/>
                  <a:pt x="764065" y="3230564"/>
                </a:cubicBezTo>
                <a:cubicBezTo>
                  <a:pt x="746264" y="3300182"/>
                  <a:pt x="725348" y="3368783"/>
                  <a:pt x="701516" y="3436104"/>
                </a:cubicBezTo>
                <a:lnTo>
                  <a:pt x="666750" y="3522045"/>
                </a:lnTo>
                <a:lnTo>
                  <a:pt x="590560" y="3498001"/>
                </a:lnTo>
                <a:lnTo>
                  <a:pt x="629798" y="3401304"/>
                </a:lnTo>
                <a:cubicBezTo>
                  <a:pt x="642004" y="3405370"/>
                  <a:pt x="662348" y="3409434"/>
                  <a:pt x="670485" y="3413500"/>
                </a:cubicBezTo>
                <a:cubicBezTo>
                  <a:pt x="808821" y="2929739"/>
                  <a:pt x="841371" y="2433782"/>
                  <a:pt x="743721" y="1950021"/>
                </a:cubicBezTo>
                <a:cubicBezTo>
                  <a:pt x="723378" y="1828064"/>
                  <a:pt x="686760" y="1706107"/>
                  <a:pt x="654210" y="1588216"/>
                </a:cubicBezTo>
                <a:cubicBezTo>
                  <a:pt x="613523" y="1470325"/>
                  <a:pt x="580974" y="1348368"/>
                  <a:pt x="524011" y="1234542"/>
                </a:cubicBezTo>
                <a:cubicBezTo>
                  <a:pt x="430431" y="1002825"/>
                  <a:pt x="296164" y="787368"/>
                  <a:pt x="133416" y="596302"/>
                </a:cubicBezTo>
                <a:cubicBezTo>
                  <a:pt x="149691" y="628825"/>
                  <a:pt x="133416" y="616629"/>
                  <a:pt x="121210" y="612564"/>
                </a:cubicBezTo>
                <a:cubicBezTo>
                  <a:pt x="121210" y="612564"/>
                  <a:pt x="121210" y="612564"/>
                  <a:pt x="117141" y="608498"/>
                </a:cubicBezTo>
                <a:cubicBezTo>
                  <a:pt x="117141" y="608498"/>
                  <a:pt x="117141" y="608498"/>
                  <a:pt x="121210" y="612564"/>
                </a:cubicBezTo>
                <a:cubicBezTo>
                  <a:pt x="271752" y="807694"/>
                  <a:pt x="401950" y="1015021"/>
                  <a:pt x="491462" y="1242673"/>
                </a:cubicBezTo>
                <a:cubicBezTo>
                  <a:pt x="544355" y="1352434"/>
                  <a:pt x="580973" y="1470325"/>
                  <a:pt x="621661" y="1584151"/>
                </a:cubicBezTo>
                <a:cubicBezTo>
                  <a:pt x="654210" y="1702043"/>
                  <a:pt x="690829" y="1823999"/>
                  <a:pt x="715241" y="1937825"/>
                </a:cubicBezTo>
                <a:cubicBezTo>
                  <a:pt x="816958" y="2409391"/>
                  <a:pt x="796615" y="2901282"/>
                  <a:pt x="646073" y="3364717"/>
                </a:cubicBezTo>
                <a:cubicBezTo>
                  <a:pt x="755928" y="3002912"/>
                  <a:pt x="800683" y="2620783"/>
                  <a:pt x="751859" y="2246782"/>
                </a:cubicBezTo>
                <a:cubicBezTo>
                  <a:pt x="735584" y="2055717"/>
                  <a:pt x="686760" y="1872782"/>
                  <a:pt x="637935" y="1685782"/>
                </a:cubicBezTo>
                <a:cubicBezTo>
                  <a:pt x="580973" y="1502846"/>
                  <a:pt x="515874" y="1323978"/>
                  <a:pt x="434500" y="1149172"/>
                </a:cubicBezTo>
                <a:cubicBezTo>
                  <a:pt x="353126" y="978433"/>
                  <a:pt x="256494" y="815824"/>
                  <a:pt x="143588" y="666427"/>
                </a:cubicBezTo>
                <a:lnTo>
                  <a:pt x="0" y="497663"/>
                </a:lnTo>
                <a:lnTo>
                  <a:pt x="157048" y="0"/>
                </a:lnTo>
                <a:lnTo>
                  <a:pt x="264123" y="97488"/>
                </a:lnTo>
                <a:cubicBezTo>
                  <a:pt x="431957" y="264225"/>
                  <a:pt x="576905" y="450971"/>
                  <a:pt x="698966" y="649151"/>
                </a:cubicBezTo>
                <a:cubicBezTo>
                  <a:pt x="857645" y="917455"/>
                  <a:pt x="971569" y="1202020"/>
                  <a:pt x="1057012" y="1494716"/>
                </a:cubicBezTo>
                <a:cubicBezTo>
                  <a:pt x="1166867" y="1889043"/>
                  <a:pt x="1231966" y="2344347"/>
                  <a:pt x="1195347" y="2783391"/>
                </a:cubicBezTo>
                <a:cubicBezTo>
                  <a:pt x="1175004" y="3002912"/>
                  <a:pt x="1133300" y="3221418"/>
                  <a:pt x="1068709" y="342976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EA2BE45-F38A-4319-B92A-E2A1D89F6866}"/>
              </a:ext>
            </a:extLst>
          </p:cNvPr>
          <p:cNvSpPr>
            <a:spLocks/>
          </p:cNvSpPr>
          <p:nvPr userDrawn="1"/>
        </p:nvSpPr>
        <p:spPr bwMode="auto">
          <a:xfrm rot="9906262">
            <a:off x="8952916" y="-403208"/>
            <a:ext cx="2716333" cy="1769018"/>
          </a:xfrm>
          <a:custGeom>
            <a:avLst/>
            <a:gdLst>
              <a:gd name="connsiteX0" fmla="*/ 2716333 w 2716333"/>
              <a:gd name="connsiteY0" fmla="*/ 1769018 h 1769018"/>
              <a:gd name="connsiteX1" fmla="*/ 2418494 w 2716333"/>
              <a:gd name="connsiteY1" fmla="*/ 1689793 h 1769018"/>
              <a:gd name="connsiteX2" fmla="*/ 2415146 w 2716333"/>
              <a:gd name="connsiteY2" fmla="*/ 1678425 h 1769018"/>
              <a:gd name="connsiteX3" fmla="*/ 2418016 w 2716333"/>
              <a:gd name="connsiteY3" fmla="*/ 1689666 h 1769018"/>
              <a:gd name="connsiteX4" fmla="*/ 2374996 w 2716333"/>
              <a:gd name="connsiteY4" fmla="*/ 1678223 h 1769018"/>
              <a:gd name="connsiteX5" fmla="*/ 2347274 w 2716333"/>
              <a:gd name="connsiteY5" fmla="*/ 1594412 h 1769018"/>
              <a:gd name="connsiteX6" fmla="*/ 2294485 w 2716333"/>
              <a:gd name="connsiteY6" fmla="*/ 1464438 h 1769018"/>
              <a:gd name="connsiteX7" fmla="*/ 2004904 w 2716333"/>
              <a:gd name="connsiteY7" fmla="*/ 991256 h 1769018"/>
              <a:gd name="connsiteX8" fmla="*/ 1995854 w 2716333"/>
              <a:gd name="connsiteY8" fmla="*/ 1003311 h 1769018"/>
              <a:gd name="connsiteX9" fmla="*/ 2270354 w 2716333"/>
              <a:gd name="connsiteY9" fmla="*/ 1470466 h 1769018"/>
              <a:gd name="connsiteX10" fmla="*/ 2322012 w 2716333"/>
              <a:gd name="connsiteY10" fmla="*/ 1595919 h 1769018"/>
              <a:gd name="connsiteX11" fmla="*/ 2348447 w 2716333"/>
              <a:gd name="connsiteY11" fmla="*/ 1671161 h 1769018"/>
              <a:gd name="connsiteX12" fmla="*/ 2334039 w 2716333"/>
              <a:gd name="connsiteY12" fmla="*/ 1667328 h 1769018"/>
              <a:gd name="connsiteX13" fmla="*/ 2310323 w 2716333"/>
              <a:gd name="connsiteY13" fmla="*/ 1597803 h 1769018"/>
              <a:gd name="connsiteX14" fmla="*/ 2228123 w 2716333"/>
              <a:gd name="connsiteY14" fmla="*/ 1401146 h 1769018"/>
              <a:gd name="connsiteX15" fmla="*/ 1724370 w 2716333"/>
              <a:gd name="connsiteY15" fmla="*/ 744116 h 1769018"/>
              <a:gd name="connsiteX16" fmla="*/ 970249 w 2716333"/>
              <a:gd name="connsiteY16" fmla="*/ 388476 h 1769018"/>
              <a:gd name="connsiteX17" fmla="*/ 774178 w 2716333"/>
              <a:gd name="connsiteY17" fmla="*/ 355323 h 1769018"/>
              <a:gd name="connsiteX18" fmla="*/ 167865 w 2716333"/>
              <a:gd name="connsiteY18" fmla="*/ 325184 h 1769018"/>
              <a:gd name="connsiteX19" fmla="*/ 155799 w 2716333"/>
              <a:gd name="connsiteY19" fmla="*/ 255864 h 1769018"/>
              <a:gd name="connsiteX20" fmla="*/ 210096 w 2716333"/>
              <a:gd name="connsiteY20" fmla="*/ 225725 h 1769018"/>
              <a:gd name="connsiteX21" fmla="*/ 291541 w 2716333"/>
              <a:gd name="connsiteY21" fmla="*/ 213670 h 1769018"/>
              <a:gd name="connsiteX22" fmla="*/ 421250 w 2716333"/>
              <a:gd name="connsiteY22" fmla="*/ 213670 h 1769018"/>
              <a:gd name="connsiteX23" fmla="*/ 421249 w 2716333"/>
              <a:gd name="connsiteY23" fmla="*/ 183530 h 1769018"/>
              <a:gd name="connsiteX24" fmla="*/ 273442 w 2716333"/>
              <a:gd name="connsiteY24" fmla="*/ 168461 h 1769018"/>
              <a:gd name="connsiteX25" fmla="*/ 155799 w 2716333"/>
              <a:gd name="connsiteY25" fmla="*/ 159419 h 1769018"/>
              <a:gd name="connsiteX26" fmla="*/ 14025 w 2716333"/>
              <a:gd name="connsiteY26" fmla="*/ 120239 h 1769018"/>
              <a:gd name="connsiteX27" fmla="*/ 252327 w 2716333"/>
              <a:gd name="connsiteY27" fmla="*/ 14752 h 1769018"/>
              <a:gd name="connsiteX28" fmla="*/ 1109008 w 2716333"/>
              <a:gd name="connsiteY28" fmla="*/ 69002 h 1769018"/>
              <a:gd name="connsiteX29" fmla="*/ 1971722 w 2716333"/>
              <a:gd name="connsiteY29" fmla="*/ 503004 h 1769018"/>
              <a:gd name="connsiteX30" fmla="*/ 2424195 w 2716333"/>
              <a:gd name="connsiteY30" fmla="*/ 1030436 h 1769018"/>
              <a:gd name="connsiteX31" fmla="*/ 2689645 w 2716333"/>
              <a:gd name="connsiteY31" fmla="*/ 1657327 h 176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16333" h="1769018">
                <a:moveTo>
                  <a:pt x="2716333" y="1769018"/>
                </a:moveTo>
                <a:lnTo>
                  <a:pt x="2418494" y="1689793"/>
                </a:lnTo>
                <a:lnTo>
                  <a:pt x="2415146" y="1678425"/>
                </a:lnTo>
                <a:lnTo>
                  <a:pt x="2418016" y="1689666"/>
                </a:lnTo>
                <a:lnTo>
                  <a:pt x="2374996" y="1678223"/>
                </a:lnTo>
                <a:lnTo>
                  <a:pt x="2347274" y="1594412"/>
                </a:lnTo>
                <a:cubicBezTo>
                  <a:pt x="2332192" y="1550334"/>
                  <a:pt x="2315601" y="1506633"/>
                  <a:pt x="2294485" y="1464438"/>
                </a:cubicBezTo>
                <a:cubicBezTo>
                  <a:pt x="2225107" y="1292646"/>
                  <a:pt x="2125562" y="1132909"/>
                  <a:pt x="2004904" y="991256"/>
                </a:cubicBezTo>
                <a:cubicBezTo>
                  <a:pt x="2016969" y="1015367"/>
                  <a:pt x="2004903" y="1006325"/>
                  <a:pt x="1995854" y="1003311"/>
                </a:cubicBezTo>
                <a:cubicBezTo>
                  <a:pt x="2107463" y="1147978"/>
                  <a:pt x="2203991" y="1301687"/>
                  <a:pt x="2270354" y="1470466"/>
                </a:cubicBezTo>
                <a:cubicBezTo>
                  <a:pt x="2289962" y="1511153"/>
                  <a:pt x="2306552" y="1553348"/>
                  <a:pt x="2322012" y="1595919"/>
                </a:cubicBezTo>
                <a:lnTo>
                  <a:pt x="2348447" y="1671161"/>
                </a:lnTo>
                <a:lnTo>
                  <a:pt x="2334039" y="1667328"/>
                </a:lnTo>
                <a:lnTo>
                  <a:pt x="2310323" y="1597803"/>
                </a:lnTo>
                <a:cubicBezTo>
                  <a:pt x="2285437" y="1531497"/>
                  <a:pt x="2258288" y="1465945"/>
                  <a:pt x="2228123" y="1401146"/>
                </a:cubicBezTo>
                <a:cubicBezTo>
                  <a:pt x="2107463" y="1147978"/>
                  <a:pt x="1941557" y="918922"/>
                  <a:pt x="1724370" y="744116"/>
                </a:cubicBezTo>
                <a:cubicBezTo>
                  <a:pt x="1510200" y="569310"/>
                  <a:pt x="1250782" y="448754"/>
                  <a:pt x="970249" y="388476"/>
                </a:cubicBezTo>
                <a:cubicBezTo>
                  <a:pt x="921985" y="379434"/>
                  <a:pt x="822442" y="364365"/>
                  <a:pt x="774178" y="355323"/>
                </a:cubicBezTo>
                <a:cubicBezTo>
                  <a:pt x="578106" y="316142"/>
                  <a:pt x="372986" y="301073"/>
                  <a:pt x="167865" y="325184"/>
                </a:cubicBezTo>
                <a:cubicBezTo>
                  <a:pt x="191996" y="304086"/>
                  <a:pt x="149766" y="279975"/>
                  <a:pt x="155799" y="255864"/>
                </a:cubicBezTo>
                <a:cubicBezTo>
                  <a:pt x="158816" y="246822"/>
                  <a:pt x="170881" y="234767"/>
                  <a:pt x="210096" y="225725"/>
                </a:cubicBezTo>
                <a:cubicBezTo>
                  <a:pt x="231211" y="222711"/>
                  <a:pt x="258359" y="216683"/>
                  <a:pt x="291541" y="213670"/>
                </a:cubicBezTo>
                <a:cubicBezTo>
                  <a:pt x="327738" y="213669"/>
                  <a:pt x="369969" y="210656"/>
                  <a:pt x="421250" y="213670"/>
                </a:cubicBezTo>
                <a:cubicBezTo>
                  <a:pt x="421249" y="204628"/>
                  <a:pt x="421250" y="189558"/>
                  <a:pt x="421249" y="183530"/>
                </a:cubicBezTo>
                <a:cubicBezTo>
                  <a:pt x="366953" y="180516"/>
                  <a:pt x="318689" y="174489"/>
                  <a:pt x="273442" y="168461"/>
                </a:cubicBezTo>
                <a:cubicBezTo>
                  <a:pt x="228195" y="168461"/>
                  <a:pt x="188980" y="162433"/>
                  <a:pt x="155799" y="159419"/>
                </a:cubicBezTo>
                <a:cubicBezTo>
                  <a:pt x="83404" y="150378"/>
                  <a:pt x="35140" y="138322"/>
                  <a:pt x="14025" y="120239"/>
                </a:cubicBezTo>
                <a:cubicBezTo>
                  <a:pt x="-31223" y="93113"/>
                  <a:pt x="29107" y="50919"/>
                  <a:pt x="252327" y="14752"/>
                </a:cubicBezTo>
                <a:cubicBezTo>
                  <a:pt x="499678" y="-12373"/>
                  <a:pt x="801327" y="-6345"/>
                  <a:pt x="1109008" y="69002"/>
                </a:cubicBezTo>
                <a:cubicBezTo>
                  <a:pt x="1416689" y="144350"/>
                  <a:pt x="1724370" y="298059"/>
                  <a:pt x="1971722" y="503004"/>
                </a:cubicBezTo>
                <a:cubicBezTo>
                  <a:pt x="2152711" y="653699"/>
                  <a:pt x="2303535" y="834533"/>
                  <a:pt x="2424195" y="1030436"/>
                </a:cubicBezTo>
                <a:cubicBezTo>
                  <a:pt x="2541838" y="1229354"/>
                  <a:pt x="2626299" y="1440327"/>
                  <a:pt x="2689645" y="165732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F2A656B-2A5A-4B3D-B246-6B14D824DDC9}"/>
              </a:ext>
            </a:extLst>
          </p:cNvPr>
          <p:cNvSpPr>
            <a:spLocks/>
          </p:cNvSpPr>
          <p:nvPr userDrawn="1"/>
        </p:nvSpPr>
        <p:spPr bwMode="auto">
          <a:xfrm rot="17585063">
            <a:off x="138997" y="289672"/>
            <a:ext cx="2405887" cy="1150659"/>
          </a:xfrm>
          <a:custGeom>
            <a:avLst/>
            <a:gdLst>
              <a:gd name="connsiteX0" fmla="*/ 2061790 w 2405887"/>
              <a:gd name="connsiteY0" fmla="*/ 343327 h 1150659"/>
              <a:gd name="connsiteX1" fmla="*/ 2405887 w 2405887"/>
              <a:gd name="connsiteY1" fmla="*/ 1150659 h 1150659"/>
              <a:gd name="connsiteX2" fmla="*/ 2336455 w 2405887"/>
              <a:gd name="connsiteY2" fmla="*/ 1076075 h 1150659"/>
              <a:gd name="connsiteX3" fmla="*/ 2188237 w 2405887"/>
              <a:gd name="connsiteY3" fmla="*/ 944287 h 1150659"/>
              <a:gd name="connsiteX4" fmla="*/ 1231252 w 2405887"/>
              <a:gd name="connsiteY4" fmla="*/ 492977 h 1150659"/>
              <a:gd name="connsiteX5" fmla="*/ 982437 w 2405887"/>
              <a:gd name="connsiteY5" fmla="*/ 450906 h 1150659"/>
              <a:gd name="connsiteX6" fmla="*/ 213022 w 2405887"/>
              <a:gd name="connsiteY6" fmla="*/ 412659 h 1150659"/>
              <a:gd name="connsiteX7" fmla="*/ 197710 w 2405887"/>
              <a:gd name="connsiteY7" fmla="*/ 324692 h 1150659"/>
              <a:gd name="connsiteX8" fmla="*/ 266613 w 2405887"/>
              <a:gd name="connsiteY8" fmla="*/ 286446 h 1150659"/>
              <a:gd name="connsiteX9" fmla="*/ 369967 w 2405887"/>
              <a:gd name="connsiteY9" fmla="*/ 271147 h 1150659"/>
              <a:gd name="connsiteX10" fmla="*/ 534568 w 2405887"/>
              <a:gd name="connsiteY10" fmla="*/ 271147 h 1150659"/>
              <a:gd name="connsiteX11" fmla="*/ 534569 w 2405887"/>
              <a:gd name="connsiteY11" fmla="*/ 232901 h 1150659"/>
              <a:gd name="connsiteX12" fmla="*/ 347000 w 2405887"/>
              <a:gd name="connsiteY12" fmla="*/ 213778 h 1150659"/>
              <a:gd name="connsiteX13" fmla="*/ 197710 w 2405887"/>
              <a:gd name="connsiteY13" fmla="*/ 202304 h 1150659"/>
              <a:gd name="connsiteX14" fmla="*/ 17797 w 2405887"/>
              <a:gd name="connsiteY14" fmla="*/ 152583 h 1150659"/>
              <a:gd name="connsiteX15" fmla="*/ 320204 w 2405887"/>
              <a:gd name="connsiteY15" fmla="*/ 18720 h 1150659"/>
              <a:gd name="connsiteX16" fmla="*/ 1407338 w 2405887"/>
              <a:gd name="connsiteY16" fmla="*/ 87563 h 1150659"/>
              <a:gd name="connsiteX17" fmla="*/ 1983442 w 2405887"/>
              <a:gd name="connsiteY17" fmla="*/ 301266 h 1150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05887" h="1150659">
                <a:moveTo>
                  <a:pt x="2061790" y="343327"/>
                </a:moveTo>
                <a:lnTo>
                  <a:pt x="2405887" y="1150659"/>
                </a:lnTo>
                <a:lnTo>
                  <a:pt x="2336455" y="1076075"/>
                </a:lnTo>
                <a:cubicBezTo>
                  <a:pt x="2289303" y="1029894"/>
                  <a:pt x="2239914" y="985880"/>
                  <a:pt x="2188237" y="944287"/>
                </a:cubicBezTo>
                <a:cubicBezTo>
                  <a:pt x="1916453" y="722457"/>
                  <a:pt x="1587251" y="569470"/>
                  <a:pt x="1231252" y="492977"/>
                </a:cubicBezTo>
                <a:cubicBezTo>
                  <a:pt x="1170006" y="481503"/>
                  <a:pt x="1043684" y="462380"/>
                  <a:pt x="982437" y="450906"/>
                </a:cubicBezTo>
                <a:cubicBezTo>
                  <a:pt x="733621" y="401185"/>
                  <a:pt x="473322" y="382062"/>
                  <a:pt x="213022" y="412659"/>
                </a:cubicBezTo>
                <a:cubicBezTo>
                  <a:pt x="243645" y="385887"/>
                  <a:pt x="190055" y="355290"/>
                  <a:pt x="197710" y="324692"/>
                </a:cubicBezTo>
                <a:cubicBezTo>
                  <a:pt x="201538" y="313218"/>
                  <a:pt x="216849" y="297920"/>
                  <a:pt x="266613" y="286446"/>
                </a:cubicBezTo>
                <a:cubicBezTo>
                  <a:pt x="293409" y="282621"/>
                  <a:pt x="327860" y="274972"/>
                  <a:pt x="369967" y="271147"/>
                </a:cubicBezTo>
                <a:cubicBezTo>
                  <a:pt x="415903" y="271148"/>
                  <a:pt x="469493" y="267323"/>
                  <a:pt x="534568" y="271147"/>
                </a:cubicBezTo>
                <a:cubicBezTo>
                  <a:pt x="534569" y="259673"/>
                  <a:pt x="534569" y="240550"/>
                  <a:pt x="534569" y="232901"/>
                </a:cubicBezTo>
                <a:cubicBezTo>
                  <a:pt x="465666" y="229076"/>
                  <a:pt x="404418" y="221427"/>
                  <a:pt x="347000" y="213778"/>
                </a:cubicBezTo>
                <a:cubicBezTo>
                  <a:pt x="289580" y="213777"/>
                  <a:pt x="239818" y="206128"/>
                  <a:pt x="197710" y="202304"/>
                </a:cubicBezTo>
                <a:cubicBezTo>
                  <a:pt x="105839" y="190829"/>
                  <a:pt x="44593" y="175531"/>
                  <a:pt x="17797" y="152583"/>
                </a:cubicBezTo>
                <a:cubicBezTo>
                  <a:pt x="-39622" y="118161"/>
                  <a:pt x="36937" y="64616"/>
                  <a:pt x="320204" y="18720"/>
                </a:cubicBezTo>
                <a:cubicBezTo>
                  <a:pt x="634095" y="-15702"/>
                  <a:pt x="1016889" y="-8053"/>
                  <a:pt x="1407338" y="87563"/>
                </a:cubicBezTo>
                <a:cubicBezTo>
                  <a:pt x="1602563" y="135372"/>
                  <a:pt x="1797788" y="208040"/>
                  <a:pt x="1983442" y="30126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5654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211">
          <p15:clr>
            <a:srgbClr val="FBAE40"/>
          </p15:clr>
        </p15:guide>
        <p15:guide id="4" pos="7469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lide Number Placeholder 5">
            <a:extLst>
              <a:ext uri="{FF2B5EF4-FFF2-40B4-BE49-F238E27FC236}">
                <a16:creationId xmlns:a16="http://schemas.microsoft.com/office/drawing/2014/main" id="{FA4BE04C-6D01-4787-9FDB-CCC3DB959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36DCB892-8659-4D9E-B0BB-E56ED0ACEF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147" y="2274517"/>
            <a:ext cx="6321708" cy="2308966"/>
          </a:xfrm>
          <a:prstGeom prst="rect">
            <a:avLst/>
          </a:prstGeom>
        </p:spPr>
      </p:pic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B23619-24D5-48DC-9FA2-EF8CFB0C1F86}"/>
              </a:ext>
            </a:extLst>
          </p:cNvPr>
          <p:cNvSpPr>
            <a:spLocks/>
          </p:cNvSpPr>
          <p:nvPr userDrawn="1"/>
        </p:nvSpPr>
        <p:spPr bwMode="auto">
          <a:xfrm rot="700613">
            <a:off x="-110182" y="5880105"/>
            <a:ext cx="3188554" cy="862080"/>
          </a:xfrm>
          <a:custGeom>
            <a:avLst/>
            <a:gdLst>
              <a:gd name="connsiteX0" fmla="*/ 129469 w 3188554"/>
              <a:gd name="connsiteY0" fmla="*/ 684259 h 862080"/>
              <a:gd name="connsiteX1" fmla="*/ 229977 w 3188554"/>
              <a:gd name="connsiteY1" fmla="*/ 668483 h 862080"/>
              <a:gd name="connsiteX2" fmla="*/ 492109 w 3188554"/>
              <a:gd name="connsiteY2" fmla="*/ 637635 h 862080"/>
              <a:gd name="connsiteX3" fmla="*/ 2033196 w 3188554"/>
              <a:gd name="connsiteY3" fmla="*/ 797330 h 862080"/>
              <a:gd name="connsiteX4" fmla="*/ 2216157 w 3188554"/>
              <a:gd name="connsiteY4" fmla="*/ 860929 h 862080"/>
              <a:gd name="connsiteX5" fmla="*/ 2210586 w 3188554"/>
              <a:gd name="connsiteY5" fmla="*/ 862080 h 862080"/>
              <a:gd name="connsiteX6" fmla="*/ 2142031 w 3188554"/>
              <a:gd name="connsiteY6" fmla="*/ 837112 h 862080"/>
              <a:gd name="connsiteX7" fmla="*/ 937607 w 3188554"/>
              <a:gd name="connsiteY7" fmla="*/ 637635 h 862080"/>
              <a:gd name="connsiteX8" fmla="*/ 322695 w 3188554"/>
              <a:gd name="connsiteY8" fmla="*/ 676007 h 862080"/>
              <a:gd name="connsiteX9" fmla="*/ 133382 w 3188554"/>
              <a:gd name="connsiteY9" fmla="*/ 703189 h 862080"/>
              <a:gd name="connsiteX10" fmla="*/ 106573 w 3188554"/>
              <a:gd name="connsiteY10" fmla="*/ 573472 h 862080"/>
              <a:gd name="connsiteX11" fmla="*/ 199124 w 3188554"/>
              <a:gd name="connsiteY11" fmla="*/ 559041 h 862080"/>
              <a:gd name="connsiteX12" fmla="*/ 1138281 w 3188554"/>
              <a:gd name="connsiteY12" fmla="*/ 519259 h 862080"/>
              <a:gd name="connsiteX13" fmla="*/ 2356377 w 3188554"/>
              <a:gd name="connsiteY13" fmla="*/ 790119 h 862080"/>
              <a:gd name="connsiteX14" fmla="*/ 2420371 w 3188554"/>
              <a:gd name="connsiteY14" fmla="*/ 818724 h 862080"/>
              <a:gd name="connsiteX15" fmla="*/ 2296412 w 3188554"/>
              <a:gd name="connsiteY15" fmla="*/ 844342 h 862080"/>
              <a:gd name="connsiteX16" fmla="*/ 2090797 w 3188554"/>
              <a:gd name="connsiteY16" fmla="*/ 776106 h 862080"/>
              <a:gd name="connsiteX17" fmla="*/ 512176 w 3188554"/>
              <a:gd name="connsiteY17" fmla="*/ 597507 h 862080"/>
              <a:gd name="connsiteX18" fmla="*/ 243272 w 3188554"/>
              <a:gd name="connsiteY18" fmla="*/ 625095 h 862080"/>
              <a:gd name="connsiteX19" fmla="*/ 120692 w 3188554"/>
              <a:gd name="connsiteY19" fmla="*/ 641786 h 862080"/>
              <a:gd name="connsiteX20" fmla="*/ 0 w 3188554"/>
              <a:gd name="connsiteY20" fmla="*/ 57802 h 862080"/>
              <a:gd name="connsiteX21" fmla="*/ 135911 w 3188554"/>
              <a:gd name="connsiteY21" fmla="*/ 39188 h 862080"/>
              <a:gd name="connsiteX22" fmla="*/ 1786461 w 3188554"/>
              <a:gd name="connsiteY22" fmla="*/ 95915 h 862080"/>
              <a:gd name="connsiteX23" fmla="*/ 3110256 w 3188554"/>
              <a:gd name="connsiteY23" fmla="*/ 608856 h 862080"/>
              <a:gd name="connsiteX24" fmla="*/ 3188554 w 3188554"/>
              <a:gd name="connsiteY24" fmla="*/ 659964 h 862080"/>
              <a:gd name="connsiteX25" fmla="*/ 3030950 w 3188554"/>
              <a:gd name="connsiteY25" fmla="*/ 692536 h 862080"/>
              <a:gd name="connsiteX26" fmla="*/ 2946361 w 3188554"/>
              <a:gd name="connsiteY26" fmla="*/ 643654 h 862080"/>
              <a:gd name="connsiteX27" fmla="*/ 445953 w 3188554"/>
              <a:gd name="connsiteY27" fmla="*/ 109959 h 862080"/>
              <a:gd name="connsiteX28" fmla="*/ 2946361 w 3188554"/>
              <a:gd name="connsiteY28" fmla="*/ 643654 h 862080"/>
              <a:gd name="connsiteX29" fmla="*/ 3029328 w 3188554"/>
              <a:gd name="connsiteY29" fmla="*/ 692871 h 862080"/>
              <a:gd name="connsiteX30" fmla="*/ 2433338 w 3188554"/>
              <a:gd name="connsiteY30" fmla="*/ 816044 h 862080"/>
              <a:gd name="connsiteX31" fmla="*/ 2402011 w 3188554"/>
              <a:gd name="connsiteY31" fmla="*/ 801335 h 862080"/>
              <a:gd name="connsiteX32" fmla="*/ 2059379 w 3188554"/>
              <a:gd name="connsiteY32" fmla="*/ 673750 h 862080"/>
              <a:gd name="connsiteX33" fmla="*/ 983762 w 3188554"/>
              <a:gd name="connsiteY33" fmla="*/ 495182 h 862080"/>
              <a:gd name="connsiteX34" fmla="*/ 702817 w 3188554"/>
              <a:gd name="connsiteY34" fmla="*/ 499195 h 862080"/>
              <a:gd name="connsiteX35" fmla="*/ 425886 w 3188554"/>
              <a:gd name="connsiteY35" fmla="*/ 519259 h 862080"/>
              <a:gd name="connsiteX36" fmla="*/ 152467 w 3188554"/>
              <a:gd name="connsiteY36" fmla="*/ 560390 h 862080"/>
              <a:gd name="connsiteX37" fmla="*/ 105389 w 3188554"/>
              <a:gd name="connsiteY37" fmla="*/ 567743 h 862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188554" h="862080">
                <a:moveTo>
                  <a:pt x="129469" y="684259"/>
                </a:moveTo>
                <a:lnTo>
                  <a:pt x="229977" y="668483"/>
                </a:lnTo>
                <a:cubicBezTo>
                  <a:pt x="318023" y="656194"/>
                  <a:pt x="405819" y="645661"/>
                  <a:pt x="492109" y="637635"/>
                </a:cubicBezTo>
                <a:cubicBezTo>
                  <a:pt x="1008345" y="590987"/>
                  <a:pt x="1533610" y="642525"/>
                  <a:pt x="2033196" y="797330"/>
                </a:cubicBezTo>
                <a:lnTo>
                  <a:pt x="2216157" y="860929"/>
                </a:lnTo>
                <a:lnTo>
                  <a:pt x="2210586" y="862080"/>
                </a:lnTo>
                <a:lnTo>
                  <a:pt x="2142031" y="837112"/>
                </a:lnTo>
                <a:cubicBezTo>
                  <a:pt x="1754102" y="706855"/>
                  <a:pt x="1346983" y="636130"/>
                  <a:pt x="937607" y="637635"/>
                </a:cubicBezTo>
                <a:cubicBezTo>
                  <a:pt x="732919" y="630111"/>
                  <a:pt x="529359" y="648545"/>
                  <a:pt x="322695" y="676007"/>
                </a:cubicBezTo>
                <a:lnTo>
                  <a:pt x="133382" y="703189"/>
                </a:lnTo>
                <a:close/>
                <a:moveTo>
                  <a:pt x="106573" y="573472"/>
                </a:moveTo>
                <a:lnTo>
                  <a:pt x="199124" y="559041"/>
                </a:lnTo>
                <a:cubicBezTo>
                  <a:pt x="511048" y="517002"/>
                  <a:pt x="825229" y="496688"/>
                  <a:pt x="1138281" y="519259"/>
                </a:cubicBezTo>
                <a:cubicBezTo>
                  <a:pt x="1555685" y="545342"/>
                  <a:pt x="1971082" y="635628"/>
                  <a:pt x="2356377" y="790119"/>
                </a:cubicBezTo>
                <a:lnTo>
                  <a:pt x="2420371" y="818724"/>
                </a:lnTo>
                <a:lnTo>
                  <a:pt x="2296412" y="844342"/>
                </a:lnTo>
                <a:lnTo>
                  <a:pt x="2090797" y="776106"/>
                </a:lnTo>
                <a:cubicBezTo>
                  <a:pt x="1575878" y="621208"/>
                  <a:pt x="1043463" y="556878"/>
                  <a:pt x="512176" y="597507"/>
                </a:cubicBezTo>
                <a:cubicBezTo>
                  <a:pt x="422876" y="603526"/>
                  <a:pt x="333074" y="613558"/>
                  <a:pt x="243272" y="625095"/>
                </a:cubicBezTo>
                <a:lnTo>
                  <a:pt x="120692" y="641786"/>
                </a:lnTo>
                <a:close/>
                <a:moveTo>
                  <a:pt x="0" y="57802"/>
                </a:moveTo>
                <a:lnTo>
                  <a:pt x="135911" y="39188"/>
                </a:lnTo>
                <a:cubicBezTo>
                  <a:pt x="665096" y="-22806"/>
                  <a:pt x="1240375" y="-16442"/>
                  <a:pt x="1786461" y="95915"/>
                </a:cubicBezTo>
                <a:cubicBezTo>
                  <a:pt x="2254535" y="195230"/>
                  <a:pt x="2711321" y="366775"/>
                  <a:pt x="3110256" y="608856"/>
                </a:cubicBezTo>
                <a:lnTo>
                  <a:pt x="3188554" y="659964"/>
                </a:lnTo>
                <a:lnTo>
                  <a:pt x="3030950" y="692536"/>
                </a:lnTo>
                <a:lnTo>
                  <a:pt x="2946361" y="643654"/>
                </a:lnTo>
                <a:cubicBezTo>
                  <a:pt x="2189817" y="230341"/>
                  <a:pt x="1310862" y="47762"/>
                  <a:pt x="445953" y="109959"/>
                </a:cubicBezTo>
                <a:cubicBezTo>
                  <a:pt x="1292801" y="61806"/>
                  <a:pt x="2171756" y="230342"/>
                  <a:pt x="2946361" y="643654"/>
                </a:cubicBezTo>
                <a:lnTo>
                  <a:pt x="3029328" y="692871"/>
                </a:lnTo>
                <a:lnTo>
                  <a:pt x="2433338" y="816044"/>
                </a:lnTo>
                <a:lnTo>
                  <a:pt x="2402011" y="801335"/>
                </a:lnTo>
                <a:cubicBezTo>
                  <a:pt x="2290844" y="754695"/>
                  <a:pt x="2176523" y="712122"/>
                  <a:pt x="2059379" y="673750"/>
                </a:cubicBezTo>
                <a:cubicBezTo>
                  <a:pt x="1730272" y="563399"/>
                  <a:pt x="1357017" y="501202"/>
                  <a:pt x="983762" y="495182"/>
                </a:cubicBezTo>
                <a:cubicBezTo>
                  <a:pt x="889444" y="497189"/>
                  <a:pt x="797135" y="491170"/>
                  <a:pt x="702817" y="499195"/>
                </a:cubicBezTo>
                <a:cubicBezTo>
                  <a:pt x="610506" y="505214"/>
                  <a:pt x="518197" y="513240"/>
                  <a:pt x="425886" y="519259"/>
                </a:cubicBezTo>
                <a:cubicBezTo>
                  <a:pt x="334579" y="535310"/>
                  <a:pt x="242770" y="547349"/>
                  <a:pt x="152467" y="560390"/>
                </a:cubicBezTo>
                <a:lnTo>
                  <a:pt x="105389" y="567743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CD3C9C5-6FB8-4B9E-9C7C-A1E35A85D928}"/>
              </a:ext>
            </a:extLst>
          </p:cNvPr>
          <p:cNvSpPr>
            <a:spLocks/>
          </p:cNvSpPr>
          <p:nvPr userDrawn="1"/>
        </p:nvSpPr>
        <p:spPr bwMode="auto">
          <a:xfrm rot="15149153">
            <a:off x="8812434" y="2580234"/>
            <a:ext cx="1851906" cy="5570950"/>
          </a:xfrm>
          <a:custGeom>
            <a:avLst/>
            <a:gdLst>
              <a:gd name="connsiteX0" fmla="*/ 1068709 w 1205594"/>
              <a:gd name="connsiteY0" fmla="*/ 3429760 h 3626698"/>
              <a:gd name="connsiteX1" fmla="*/ 1015951 w 1205594"/>
              <a:gd name="connsiteY1" fmla="*/ 3583968 h 3626698"/>
              <a:gd name="connsiteX2" fmla="*/ 998383 w 1205594"/>
              <a:gd name="connsiteY2" fmla="*/ 3626698 h 3626698"/>
              <a:gd name="connsiteX3" fmla="*/ 922465 w 1205594"/>
              <a:gd name="connsiteY3" fmla="*/ 3602741 h 3626698"/>
              <a:gd name="connsiteX4" fmla="*/ 989179 w 1205594"/>
              <a:gd name="connsiteY4" fmla="*/ 3414698 h 3626698"/>
              <a:gd name="connsiteX5" fmla="*/ 1073286 w 1205594"/>
              <a:gd name="connsiteY5" fmla="*/ 1864651 h 3626698"/>
              <a:gd name="connsiteX6" fmla="*/ 988845 w 1205594"/>
              <a:gd name="connsiteY6" fmla="*/ 3410696 h 3626698"/>
              <a:gd name="connsiteX7" fmla="*/ 922302 w 1205594"/>
              <a:gd name="connsiteY7" fmla="*/ 3602689 h 3626698"/>
              <a:gd name="connsiteX8" fmla="*/ 673281 w 1205594"/>
              <a:gd name="connsiteY8" fmla="*/ 3524106 h 3626698"/>
              <a:gd name="connsiteX9" fmla="*/ 684090 w 1205594"/>
              <a:gd name="connsiteY9" fmla="*/ 3498870 h 3626698"/>
              <a:gd name="connsiteX10" fmla="*/ 821027 w 1205594"/>
              <a:gd name="connsiteY10" fmla="*/ 3019173 h 3626698"/>
              <a:gd name="connsiteX11" fmla="*/ 853577 w 1205594"/>
              <a:gd name="connsiteY11" fmla="*/ 2267108 h 3626698"/>
              <a:gd name="connsiteX12" fmla="*/ 829164 w 1205594"/>
              <a:gd name="connsiteY12" fmla="*/ 2071977 h 3626698"/>
              <a:gd name="connsiteX13" fmla="*/ 788477 w 1205594"/>
              <a:gd name="connsiteY13" fmla="*/ 1884977 h 3626698"/>
              <a:gd name="connsiteX14" fmla="*/ 686760 w 1205594"/>
              <a:gd name="connsiteY14" fmla="*/ 1523173 h 3626698"/>
              <a:gd name="connsiteX15" fmla="*/ 849508 w 1205594"/>
              <a:gd name="connsiteY15" fmla="*/ 2372803 h 3626698"/>
              <a:gd name="connsiteX16" fmla="*/ 764065 w 1205594"/>
              <a:gd name="connsiteY16" fmla="*/ 3230564 h 3626698"/>
              <a:gd name="connsiteX17" fmla="*/ 701516 w 1205594"/>
              <a:gd name="connsiteY17" fmla="*/ 3436104 h 3626698"/>
              <a:gd name="connsiteX18" fmla="*/ 666750 w 1205594"/>
              <a:gd name="connsiteY18" fmla="*/ 3522045 h 3626698"/>
              <a:gd name="connsiteX19" fmla="*/ 590560 w 1205594"/>
              <a:gd name="connsiteY19" fmla="*/ 3498001 h 3626698"/>
              <a:gd name="connsiteX20" fmla="*/ 629798 w 1205594"/>
              <a:gd name="connsiteY20" fmla="*/ 3401304 h 3626698"/>
              <a:gd name="connsiteX21" fmla="*/ 670485 w 1205594"/>
              <a:gd name="connsiteY21" fmla="*/ 3413500 h 3626698"/>
              <a:gd name="connsiteX22" fmla="*/ 743721 w 1205594"/>
              <a:gd name="connsiteY22" fmla="*/ 1950021 h 3626698"/>
              <a:gd name="connsiteX23" fmla="*/ 654210 w 1205594"/>
              <a:gd name="connsiteY23" fmla="*/ 1588216 h 3626698"/>
              <a:gd name="connsiteX24" fmla="*/ 524011 w 1205594"/>
              <a:gd name="connsiteY24" fmla="*/ 1234542 h 3626698"/>
              <a:gd name="connsiteX25" fmla="*/ 133416 w 1205594"/>
              <a:gd name="connsiteY25" fmla="*/ 596302 h 3626698"/>
              <a:gd name="connsiteX26" fmla="*/ 121210 w 1205594"/>
              <a:gd name="connsiteY26" fmla="*/ 612564 h 3626698"/>
              <a:gd name="connsiteX27" fmla="*/ 117141 w 1205594"/>
              <a:gd name="connsiteY27" fmla="*/ 608498 h 3626698"/>
              <a:gd name="connsiteX28" fmla="*/ 121210 w 1205594"/>
              <a:gd name="connsiteY28" fmla="*/ 612564 h 3626698"/>
              <a:gd name="connsiteX29" fmla="*/ 491462 w 1205594"/>
              <a:gd name="connsiteY29" fmla="*/ 1242673 h 3626698"/>
              <a:gd name="connsiteX30" fmla="*/ 621661 w 1205594"/>
              <a:gd name="connsiteY30" fmla="*/ 1584151 h 3626698"/>
              <a:gd name="connsiteX31" fmla="*/ 715241 w 1205594"/>
              <a:gd name="connsiteY31" fmla="*/ 1937825 h 3626698"/>
              <a:gd name="connsiteX32" fmla="*/ 646073 w 1205594"/>
              <a:gd name="connsiteY32" fmla="*/ 3364717 h 3626698"/>
              <a:gd name="connsiteX33" fmla="*/ 751859 w 1205594"/>
              <a:gd name="connsiteY33" fmla="*/ 2246782 h 3626698"/>
              <a:gd name="connsiteX34" fmla="*/ 637935 w 1205594"/>
              <a:gd name="connsiteY34" fmla="*/ 1685782 h 3626698"/>
              <a:gd name="connsiteX35" fmla="*/ 434500 w 1205594"/>
              <a:gd name="connsiteY35" fmla="*/ 1149172 h 3626698"/>
              <a:gd name="connsiteX36" fmla="*/ 143588 w 1205594"/>
              <a:gd name="connsiteY36" fmla="*/ 666427 h 3626698"/>
              <a:gd name="connsiteX37" fmla="*/ 0 w 1205594"/>
              <a:gd name="connsiteY37" fmla="*/ 497663 h 3626698"/>
              <a:gd name="connsiteX38" fmla="*/ 157048 w 1205594"/>
              <a:gd name="connsiteY38" fmla="*/ 0 h 3626698"/>
              <a:gd name="connsiteX39" fmla="*/ 264123 w 1205594"/>
              <a:gd name="connsiteY39" fmla="*/ 97488 h 3626698"/>
              <a:gd name="connsiteX40" fmla="*/ 698966 w 1205594"/>
              <a:gd name="connsiteY40" fmla="*/ 649151 h 3626698"/>
              <a:gd name="connsiteX41" fmla="*/ 1057012 w 1205594"/>
              <a:gd name="connsiteY41" fmla="*/ 1494716 h 3626698"/>
              <a:gd name="connsiteX42" fmla="*/ 1195347 w 1205594"/>
              <a:gd name="connsiteY42" fmla="*/ 2783391 h 3626698"/>
              <a:gd name="connsiteX43" fmla="*/ 1068709 w 1205594"/>
              <a:gd name="connsiteY43" fmla="*/ 3429760 h 362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5594" h="3626698">
                <a:moveTo>
                  <a:pt x="1068709" y="3429760"/>
                </a:moveTo>
                <a:cubicBezTo>
                  <a:pt x="1052561" y="3481845"/>
                  <a:pt x="1034984" y="3533296"/>
                  <a:pt x="1015951" y="3583968"/>
                </a:cubicBezTo>
                <a:lnTo>
                  <a:pt x="998383" y="3626698"/>
                </a:lnTo>
                <a:lnTo>
                  <a:pt x="922465" y="3602741"/>
                </a:lnTo>
                <a:lnTo>
                  <a:pt x="989179" y="3414698"/>
                </a:lnTo>
                <a:cubicBezTo>
                  <a:pt x="1144934" y="2917988"/>
                  <a:pt x="1172970" y="2380426"/>
                  <a:pt x="1073286" y="1864651"/>
                </a:cubicBezTo>
                <a:cubicBezTo>
                  <a:pt x="1165850" y="2369754"/>
                  <a:pt x="1143154" y="2905982"/>
                  <a:pt x="988845" y="3410696"/>
                </a:cubicBezTo>
                <a:lnTo>
                  <a:pt x="922302" y="3602689"/>
                </a:lnTo>
                <a:lnTo>
                  <a:pt x="673281" y="3524106"/>
                </a:lnTo>
                <a:lnTo>
                  <a:pt x="684090" y="3498870"/>
                </a:lnTo>
                <a:cubicBezTo>
                  <a:pt x="741687" y="3346424"/>
                  <a:pt x="787461" y="3185847"/>
                  <a:pt x="821027" y="3019173"/>
                </a:cubicBezTo>
                <a:cubicBezTo>
                  <a:pt x="869851" y="2783391"/>
                  <a:pt x="882058" y="2523216"/>
                  <a:pt x="853577" y="2267108"/>
                </a:cubicBezTo>
                <a:cubicBezTo>
                  <a:pt x="845439" y="2202064"/>
                  <a:pt x="841371" y="2137021"/>
                  <a:pt x="829164" y="2071977"/>
                </a:cubicBezTo>
                <a:cubicBezTo>
                  <a:pt x="816958" y="2010999"/>
                  <a:pt x="800683" y="1945955"/>
                  <a:pt x="788477" y="1884977"/>
                </a:cubicBezTo>
                <a:cubicBezTo>
                  <a:pt x="751859" y="1763021"/>
                  <a:pt x="727447" y="1636999"/>
                  <a:pt x="686760" y="1523173"/>
                </a:cubicBezTo>
                <a:cubicBezTo>
                  <a:pt x="768134" y="1799608"/>
                  <a:pt x="837302" y="2084173"/>
                  <a:pt x="849508" y="2372803"/>
                </a:cubicBezTo>
                <a:cubicBezTo>
                  <a:pt x="865783" y="2661434"/>
                  <a:pt x="841370" y="2954130"/>
                  <a:pt x="764065" y="3230564"/>
                </a:cubicBezTo>
                <a:cubicBezTo>
                  <a:pt x="746264" y="3300182"/>
                  <a:pt x="725348" y="3368783"/>
                  <a:pt x="701516" y="3436104"/>
                </a:cubicBezTo>
                <a:lnTo>
                  <a:pt x="666750" y="3522045"/>
                </a:lnTo>
                <a:lnTo>
                  <a:pt x="590560" y="3498001"/>
                </a:lnTo>
                <a:lnTo>
                  <a:pt x="629798" y="3401304"/>
                </a:lnTo>
                <a:cubicBezTo>
                  <a:pt x="642004" y="3405370"/>
                  <a:pt x="662348" y="3409434"/>
                  <a:pt x="670485" y="3413500"/>
                </a:cubicBezTo>
                <a:cubicBezTo>
                  <a:pt x="808821" y="2929739"/>
                  <a:pt x="841371" y="2433782"/>
                  <a:pt x="743721" y="1950021"/>
                </a:cubicBezTo>
                <a:cubicBezTo>
                  <a:pt x="723378" y="1828064"/>
                  <a:pt x="686760" y="1706107"/>
                  <a:pt x="654210" y="1588216"/>
                </a:cubicBezTo>
                <a:cubicBezTo>
                  <a:pt x="613523" y="1470325"/>
                  <a:pt x="580974" y="1348368"/>
                  <a:pt x="524011" y="1234542"/>
                </a:cubicBezTo>
                <a:cubicBezTo>
                  <a:pt x="430431" y="1002825"/>
                  <a:pt x="296164" y="787368"/>
                  <a:pt x="133416" y="596302"/>
                </a:cubicBezTo>
                <a:cubicBezTo>
                  <a:pt x="149691" y="628825"/>
                  <a:pt x="133416" y="616629"/>
                  <a:pt x="121210" y="612564"/>
                </a:cubicBezTo>
                <a:cubicBezTo>
                  <a:pt x="121210" y="612564"/>
                  <a:pt x="121210" y="612564"/>
                  <a:pt x="117141" y="608498"/>
                </a:cubicBezTo>
                <a:cubicBezTo>
                  <a:pt x="117141" y="608498"/>
                  <a:pt x="117141" y="608498"/>
                  <a:pt x="121210" y="612564"/>
                </a:cubicBezTo>
                <a:cubicBezTo>
                  <a:pt x="271752" y="807694"/>
                  <a:pt x="401950" y="1015021"/>
                  <a:pt x="491462" y="1242673"/>
                </a:cubicBezTo>
                <a:cubicBezTo>
                  <a:pt x="544355" y="1352434"/>
                  <a:pt x="580973" y="1470325"/>
                  <a:pt x="621661" y="1584151"/>
                </a:cubicBezTo>
                <a:cubicBezTo>
                  <a:pt x="654210" y="1702043"/>
                  <a:pt x="690829" y="1823999"/>
                  <a:pt x="715241" y="1937825"/>
                </a:cubicBezTo>
                <a:cubicBezTo>
                  <a:pt x="816958" y="2409391"/>
                  <a:pt x="796615" y="2901282"/>
                  <a:pt x="646073" y="3364717"/>
                </a:cubicBezTo>
                <a:cubicBezTo>
                  <a:pt x="755928" y="3002912"/>
                  <a:pt x="800683" y="2620783"/>
                  <a:pt x="751859" y="2246782"/>
                </a:cubicBezTo>
                <a:cubicBezTo>
                  <a:pt x="735584" y="2055717"/>
                  <a:pt x="686760" y="1872782"/>
                  <a:pt x="637935" y="1685782"/>
                </a:cubicBezTo>
                <a:cubicBezTo>
                  <a:pt x="580973" y="1502846"/>
                  <a:pt x="515874" y="1323978"/>
                  <a:pt x="434500" y="1149172"/>
                </a:cubicBezTo>
                <a:cubicBezTo>
                  <a:pt x="353126" y="978433"/>
                  <a:pt x="256494" y="815824"/>
                  <a:pt x="143588" y="666427"/>
                </a:cubicBezTo>
                <a:lnTo>
                  <a:pt x="0" y="497663"/>
                </a:lnTo>
                <a:lnTo>
                  <a:pt x="157048" y="0"/>
                </a:lnTo>
                <a:lnTo>
                  <a:pt x="264123" y="97488"/>
                </a:lnTo>
                <a:cubicBezTo>
                  <a:pt x="431957" y="264225"/>
                  <a:pt x="576905" y="450971"/>
                  <a:pt x="698966" y="649151"/>
                </a:cubicBezTo>
                <a:cubicBezTo>
                  <a:pt x="857645" y="917455"/>
                  <a:pt x="971569" y="1202020"/>
                  <a:pt x="1057012" y="1494716"/>
                </a:cubicBezTo>
                <a:cubicBezTo>
                  <a:pt x="1166867" y="1889043"/>
                  <a:pt x="1231966" y="2344347"/>
                  <a:pt x="1195347" y="2783391"/>
                </a:cubicBezTo>
                <a:cubicBezTo>
                  <a:pt x="1175004" y="3002912"/>
                  <a:pt x="1133300" y="3221418"/>
                  <a:pt x="1068709" y="342976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DDA5B6C-CE2C-4C25-89C6-09809EAF0E04}"/>
              </a:ext>
            </a:extLst>
          </p:cNvPr>
          <p:cNvSpPr>
            <a:spLocks/>
          </p:cNvSpPr>
          <p:nvPr userDrawn="1"/>
        </p:nvSpPr>
        <p:spPr bwMode="auto">
          <a:xfrm rot="9906262">
            <a:off x="8952916" y="-403208"/>
            <a:ext cx="2716333" cy="1769018"/>
          </a:xfrm>
          <a:custGeom>
            <a:avLst/>
            <a:gdLst>
              <a:gd name="connsiteX0" fmla="*/ 2716333 w 2716333"/>
              <a:gd name="connsiteY0" fmla="*/ 1769018 h 1769018"/>
              <a:gd name="connsiteX1" fmla="*/ 2418494 w 2716333"/>
              <a:gd name="connsiteY1" fmla="*/ 1689793 h 1769018"/>
              <a:gd name="connsiteX2" fmla="*/ 2415146 w 2716333"/>
              <a:gd name="connsiteY2" fmla="*/ 1678425 h 1769018"/>
              <a:gd name="connsiteX3" fmla="*/ 2418016 w 2716333"/>
              <a:gd name="connsiteY3" fmla="*/ 1689666 h 1769018"/>
              <a:gd name="connsiteX4" fmla="*/ 2374996 w 2716333"/>
              <a:gd name="connsiteY4" fmla="*/ 1678223 h 1769018"/>
              <a:gd name="connsiteX5" fmla="*/ 2347274 w 2716333"/>
              <a:gd name="connsiteY5" fmla="*/ 1594412 h 1769018"/>
              <a:gd name="connsiteX6" fmla="*/ 2294485 w 2716333"/>
              <a:gd name="connsiteY6" fmla="*/ 1464438 h 1769018"/>
              <a:gd name="connsiteX7" fmla="*/ 2004904 w 2716333"/>
              <a:gd name="connsiteY7" fmla="*/ 991256 h 1769018"/>
              <a:gd name="connsiteX8" fmla="*/ 1995854 w 2716333"/>
              <a:gd name="connsiteY8" fmla="*/ 1003311 h 1769018"/>
              <a:gd name="connsiteX9" fmla="*/ 2270354 w 2716333"/>
              <a:gd name="connsiteY9" fmla="*/ 1470466 h 1769018"/>
              <a:gd name="connsiteX10" fmla="*/ 2322012 w 2716333"/>
              <a:gd name="connsiteY10" fmla="*/ 1595919 h 1769018"/>
              <a:gd name="connsiteX11" fmla="*/ 2348447 w 2716333"/>
              <a:gd name="connsiteY11" fmla="*/ 1671161 h 1769018"/>
              <a:gd name="connsiteX12" fmla="*/ 2334039 w 2716333"/>
              <a:gd name="connsiteY12" fmla="*/ 1667328 h 1769018"/>
              <a:gd name="connsiteX13" fmla="*/ 2310323 w 2716333"/>
              <a:gd name="connsiteY13" fmla="*/ 1597803 h 1769018"/>
              <a:gd name="connsiteX14" fmla="*/ 2228123 w 2716333"/>
              <a:gd name="connsiteY14" fmla="*/ 1401146 h 1769018"/>
              <a:gd name="connsiteX15" fmla="*/ 1724370 w 2716333"/>
              <a:gd name="connsiteY15" fmla="*/ 744116 h 1769018"/>
              <a:gd name="connsiteX16" fmla="*/ 970249 w 2716333"/>
              <a:gd name="connsiteY16" fmla="*/ 388476 h 1769018"/>
              <a:gd name="connsiteX17" fmla="*/ 774178 w 2716333"/>
              <a:gd name="connsiteY17" fmla="*/ 355323 h 1769018"/>
              <a:gd name="connsiteX18" fmla="*/ 167865 w 2716333"/>
              <a:gd name="connsiteY18" fmla="*/ 325184 h 1769018"/>
              <a:gd name="connsiteX19" fmla="*/ 155799 w 2716333"/>
              <a:gd name="connsiteY19" fmla="*/ 255864 h 1769018"/>
              <a:gd name="connsiteX20" fmla="*/ 210096 w 2716333"/>
              <a:gd name="connsiteY20" fmla="*/ 225725 h 1769018"/>
              <a:gd name="connsiteX21" fmla="*/ 291541 w 2716333"/>
              <a:gd name="connsiteY21" fmla="*/ 213670 h 1769018"/>
              <a:gd name="connsiteX22" fmla="*/ 421250 w 2716333"/>
              <a:gd name="connsiteY22" fmla="*/ 213670 h 1769018"/>
              <a:gd name="connsiteX23" fmla="*/ 421249 w 2716333"/>
              <a:gd name="connsiteY23" fmla="*/ 183530 h 1769018"/>
              <a:gd name="connsiteX24" fmla="*/ 273442 w 2716333"/>
              <a:gd name="connsiteY24" fmla="*/ 168461 h 1769018"/>
              <a:gd name="connsiteX25" fmla="*/ 155799 w 2716333"/>
              <a:gd name="connsiteY25" fmla="*/ 159419 h 1769018"/>
              <a:gd name="connsiteX26" fmla="*/ 14025 w 2716333"/>
              <a:gd name="connsiteY26" fmla="*/ 120239 h 1769018"/>
              <a:gd name="connsiteX27" fmla="*/ 252327 w 2716333"/>
              <a:gd name="connsiteY27" fmla="*/ 14752 h 1769018"/>
              <a:gd name="connsiteX28" fmla="*/ 1109008 w 2716333"/>
              <a:gd name="connsiteY28" fmla="*/ 69002 h 1769018"/>
              <a:gd name="connsiteX29" fmla="*/ 1971722 w 2716333"/>
              <a:gd name="connsiteY29" fmla="*/ 503004 h 1769018"/>
              <a:gd name="connsiteX30" fmla="*/ 2424195 w 2716333"/>
              <a:gd name="connsiteY30" fmla="*/ 1030436 h 1769018"/>
              <a:gd name="connsiteX31" fmla="*/ 2689645 w 2716333"/>
              <a:gd name="connsiteY31" fmla="*/ 1657327 h 176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16333" h="1769018">
                <a:moveTo>
                  <a:pt x="2716333" y="1769018"/>
                </a:moveTo>
                <a:lnTo>
                  <a:pt x="2418494" y="1689793"/>
                </a:lnTo>
                <a:lnTo>
                  <a:pt x="2415146" y="1678425"/>
                </a:lnTo>
                <a:lnTo>
                  <a:pt x="2418016" y="1689666"/>
                </a:lnTo>
                <a:lnTo>
                  <a:pt x="2374996" y="1678223"/>
                </a:lnTo>
                <a:lnTo>
                  <a:pt x="2347274" y="1594412"/>
                </a:lnTo>
                <a:cubicBezTo>
                  <a:pt x="2332192" y="1550334"/>
                  <a:pt x="2315601" y="1506633"/>
                  <a:pt x="2294485" y="1464438"/>
                </a:cubicBezTo>
                <a:cubicBezTo>
                  <a:pt x="2225107" y="1292646"/>
                  <a:pt x="2125562" y="1132909"/>
                  <a:pt x="2004904" y="991256"/>
                </a:cubicBezTo>
                <a:cubicBezTo>
                  <a:pt x="2016969" y="1015367"/>
                  <a:pt x="2004903" y="1006325"/>
                  <a:pt x="1995854" y="1003311"/>
                </a:cubicBezTo>
                <a:cubicBezTo>
                  <a:pt x="2107463" y="1147978"/>
                  <a:pt x="2203991" y="1301687"/>
                  <a:pt x="2270354" y="1470466"/>
                </a:cubicBezTo>
                <a:cubicBezTo>
                  <a:pt x="2289962" y="1511153"/>
                  <a:pt x="2306552" y="1553348"/>
                  <a:pt x="2322012" y="1595919"/>
                </a:cubicBezTo>
                <a:lnTo>
                  <a:pt x="2348447" y="1671161"/>
                </a:lnTo>
                <a:lnTo>
                  <a:pt x="2334039" y="1667328"/>
                </a:lnTo>
                <a:lnTo>
                  <a:pt x="2310323" y="1597803"/>
                </a:lnTo>
                <a:cubicBezTo>
                  <a:pt x="2285437" y="1531497"/>
                  <a:pt x="2258288" y="1465945"/>
                  <a:pt x="2228123" y="1401146"/>
                </a:cubicBezTo>
                <a:cubicBezTo>
                  <a:pt x="2107463" y="1147978"/>
                  <a:pt x="1941557" y="918922"/>
                  <a:pt x="1724370" y="744116"/>
                </a:cubicBezTo>
                <a:cubicBezTo>
                  <a:pt x="1510200" y="569310"/>
                  <a:pt x="1250782" y="448754"/>
                  <a:pt x="970249" y="388476"/>
                </a:cubicBezTo>
                <a:cubicBezTo>
                  <a:pt x="921985" y="379434"/>
                  <a:pt x="822442" y="364365"/>
                  <a:pt x="774178" y="355323"/>
                </a:cubicBezTo>
                <a:cubicBezTo>
                  <a:pt x="578106" y="316142"/>
                  <a:pt x="372986" y="301073"/>
                  <a:pt x="167865" y="325184"/>
                </a:cubicBezTo>
                <a:cubicBezTo>
                  <a:pt x="191996" y="304086"/>
                  <a:pt x="149766" y="279975"/>
                  <a:pt x="155799" y="255864"/>
                </a:cubicBezTo>
                <a:cubicBezTo>
                  <a:pt x="158816" y="246822"/>
                  <a:pt x="170881" y="234767"/>
                  <a:pt x="210096" y="225725"/>
                </a:cubicBezTo>
                <a:cubicBezTo>
                  <a:pt x="231211" y="222711"/>
                  <a:pt x="258359" y="216683"/>
                  <a:pt x="291541" y="213670"/>
                </a:cubicBezTo>
                <a:cubicBezTo>
                  <a:pt x="327738" y="213669"/>
                  <a:pt x="369969" y="210656"/>
                  <a:pt x="421250" y="213670"/>
                </a:cubicBezTo>
                <a:cubicBezTo>
                  <a:pt x="421249" y="204628"/>
                  <a:pt x="421250" y="189558"/>
                  <a:pt x="421249" y="183530"/>
                </a:cubicBezTo>
                <a:cubicBezTo>
                  <a:pt x="366953" y="180516"/>
                  <a:pt x="318689" y="174489"/>
                  <a:pt x="273442" y="168461"/>
                </a:cubicBezTo>
                <a:cubicBezTo>
                  <a:pt x="228195" y="168461"/>
                  <a:pt x="188980" y="162433"/>
                  <a:pt x="155799" y="159419"/>
                </a:cubicBezTo>
                <a:cubicBezTo>
                  <a:pt x="83404" y="150378"/>
                  <a:pt x="35140" y="138322"/>
                  <a:pt x="14025" y="120239"/>
                </a:cubicBezTo>
                <a:cubicBezTo>
                  <a:pt x="-31223" y="93113"/>
                  <a:pt x="29107" y="50919"/>
                  <a:pt x="252327" y="14752"/>
                </a:cubicBezTo>
                <a:cubicBezTo>
                  <a:pt x="499678" y="-12373"/>
                  <a:pt x="801327" y="-6345"/>
                  <a:pt x="1109008" y="69002"/>
                </a:cubicBezTo>
                <a:cubicBezTo>
                  <a:pt x="1416689" y="144350"/>
                  <a:pt x="1724370" y="298059"/>
                  <a:pt x="1971722" y="503004"/>
                </a:cubicBezTo>
                <a:cubicBezTo>
                  <a:pt x="2152711" y="653699"/>
                  <a:pt x="2303535" y="834533"/>
                  <a:pt x="2424195" y="1030436"/>
                </a:cubicBezTo>
                <a:cubicBezTo>
                  <a:pt x="2541838" y="1229354"/>
                  <a:pt x="2626299" y="1440327"/>
                  <a:pt x="2689645" y="165732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C685EA7-C4D2-47B0-AE7F-5483E7EA8B76}"/>
              </a:ext>
            </a:extLst>
          </p:cNvPr>
          <p:cNvSpPr>
            <a:spLocks/>
          </p:cNvSpPr>
          <p:nvPr userDrawn="1"/>
        </p:nvSpPr>
        <p:spPr bwMode="auto">
          <a:xfrm rot="17585063">
            <a:off x="138997" y="289672"/>
            <a:ext cx="2405887" cy="1150659"/>
          </a:xfrm>
          <a:custGeom>
            <a:avLst/>
            <a:gdLst>
              <a:gd name="connsiteX0" fmla="*/ 2061790 w 2405887"/>
              <a:gd name="connsiteY0" fmla="*/ 343327 h 1150659"/>
              <a:gd name="connsiteX1" fmla="*/ 2405887 w 2405887"/>
              <a:gd name="connsiteY1" fmla="*/ 1150659 h 1150659"/>
              <a:gd name="connsiteX2" fmla="*/ 2336455 w 2405887"/>
              <a:gd name="connsiteY2" fmla="*/ 1076075 h 1150659"/>
              <a:gd name="connsiteX3" fmla="*/ 2188237 w 2405887"/>
              <a:gd name="connsiteY3" fmla="*/ 944287 h 1150659"/>
              <a:gd name="connsiteX4" fmla="*/ 1231252 w 2405887"/>
              <a:gd name="connsiteY4" fmla="*/ 492977 h 1150659"/>
              <a:gd name="connsiteX5" fmla="*/ 982437 w 2405887"/>
              <a:gd name="connsiteY5" fmla="*/ 450906 h 1150659"/>
              <a:gd name="connsiteX6" fmla="*/ 213022 w 2405887"/>
              <a:gd name="connsiteY6" fmla="*/ 412659 h 1150659"/>
              <a:gd name="connsiteX7" fmla="*/ 197710 w 2405887"/>
              <a:gd name="connsiteY7" fmla="*/ 324692 h 1150659"/>
              <a:gd name="connsiteX8" fmla="*/ 266613 w 2405887"/>
              <a:gd name="connsiteY8" fmla="*/ 286446 h 1150659"/>
              <a:gd name="connsiteX9" fmla="*/ 369967 w 2405887"/>
              <a:gd name="connsiteY9" fmla="*/ 271147 h 1150659"/>
              <a:gd name="connsiteX10" fmla="*/ 534568 w 2405887"/>
              <a:gd name="connsiteY10" fmla="*/ 271147 h 1150659"/>
              <a:gd name="connsiteX11" fmla="*/ 534569 w 2405887"/>
              <a:gd name="connsiteY11" fmla="*/ 232901 h 1150659"/>
              <a:gd name="connsiteX12" fmla="*/ 347000 w 2405887"/>
              <a:gd name="connsiteY12" fmla="*/ 213778 h 1150659"/>
              <a:gd name="connsiteX13" fmla="*/ 197710 w 2405887"/>
              <a:gd name="connsiteY13" fmla="*/ 202304 h 1150659"/>
              <a:gd name="connsiteX14" fmla="*/ 17797 w 2405887"/>
              <a:gd name="connsiteY14" fmla="*/ 152583 h 1150659"/>
              <a:gd name="connsiteX15" fmla="*/ 320204 w 2405887"/>
              <a:gd name="connsiteY15" fmla="*/ 18720 h 1150659"/>
              <a:gd name="connsiteX16" fmla="*/ 1407338 w 2405887"/>
              <a:gd name="connsiteY16" fmla="*/ 87563 h 1150659"/>
              <a:gd name="connsiteX17" fmla="*/ 1983442 w 2405887"/>
              <a:gd name="connsiteY17" fmla="*/ 301266 h 1150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05887" h="1150659">
                <a:moveTo>
                  <a:pt x="2061790" y="343327"/>
                </a:moveTo>
                <a:lnTo>
                  <a:pt x="2405887" y="1150659"/>
                </a:lnTo>
                <a:lnTo>
                  <a:pt x="2336455" y="1076075"/>
                </a:lnTo>
                <a:cubicBezTo>
                  <a:pt x="2289303" y="1029894"/>
                  <a:pt x="2239914" y="985880"/>
                  <a:pt x="2188237" y="944287"/>
                </a:cubicBezTo>
                <a:cubicBezTo>
                  <a:pt x="1916453" y="722457"/>
                  <a:pt x="1587251" y="569470"/>
                  <a:pt x="1231252" y="492977"/>
                </a:cubicBezTo>
                <a:cubicBezTo>
                  <a:pt x="1170006" y="481503"/>
                  <a:pt x="1043684" y="462380"/>
                  <a:pt x="982437" y="450906"/>
                </a:cubicBezTo>
                <a:cubicBezTo>
                  <a:pt x="733621" y="401185"/>
                  <a:pt x="473322" y="382062"/>
                  <a:pt x="213022" y="412659"/>
                </a:cubicBezTo>
                <a:cubicBezTo>
                  <a:pt x="243645" y="385887"/>
                  <a:pt x="190055" y="355290"/>
                  <a:pt x="197710" y="324692"/>
                </a:cubicBezTo>
                <a:cubicBezTo>
                  <a:pt x="201538" y="313218"/>
                  <a:pt x="216849" y="297920"/>
                  <a:pt x="266613" y="286446"/>
                </a:cubicBezTo>
                <a:cubicBezTo>
                  <a:pt x="293409" y="282621"/>
                  <a:pt x="327860" y="274972"/>
                  <a:pt x="369967" y="271147"/>
                </a:cubicBezTo>
                <a:cubicBezTo>
                  <a:pt x="415903" y="271148"/>
                  <a:pt x="469493" y="267323"/>
                  <a:pt x="534568" y="271147"/>
                </a:cubicBezTo>
                <a:cubicBezTo>
                  <a:pt x="534569" y="259673"/>
                  <a:pt x="534569" y="240550"/>
                  <a:pt x="534569" y="232901"/>
                </a:cubicBezTo>
                <a:cubicBezTo>
                  <a:pt x="465666" y="229076"/>
                  <a:pt x="404418" y="221427"/>
                  <a:pt x="347000" y="213778"/>
                </a:cubicBezTo>
                <a:cubicBezTo>
                  <a:pt x="289580" y="213777"/>
                  <a:pt x="239818" y="206128"/>
                  <a:pt x="197710" y="202304"/>
                </a:cubicBezTo>
                <a:cubicBezTo>
                  <a:pt x="105839" y="190829"/>
                  <a:pt x="44593" y="175531"/>
                  <a:pt x="17797" y="152583"/>
                </a:cubicBezTo>
                <a:cubicBezTo>
                  <a:pt x="-39622" y="118161"/>
                  <a:pt x="36937" y="64616"/>
                  <a:pt x="320204" y="18720"/>
                </a:cubicBezTo>
                <a:cubicBezTo>
                  <a:pt x="634095" y="-15702"/>
                  <a:pt x="1016889" y="-8053"/>
                  <a:pt x="1407338" y="87563"/>
                </a:cubicBezTo>
                <a:cubicBezTo>
                  <a:pt x="1602563" y="135372"/>
                  <a:pt x="1797788" y="208040"/>
                  <a:pt x="1983442" y="30126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078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01DC534-3ED5-4AEC-B143-C2834F576457}"/>
              </a:ext>
            </a:extLst>
          </p:cNvPr>
          <p:cNvSpPr>
            <a:spLocks/>
          </p:cNvSpPr>
          <p:nvPr userDrawn="1"/>
        </p:nvSpPr>
        <p:spPr bwMode="auto">
          <a:xfrm rot="700613">
            <a:off x="-93710" y="6017932"/>
            <a:ext cx="2989643" cy="765680"/>
          </a:xfrm>
          <a:custGeom>
            <a:avLst/>
            <a:gdLst>
              <a:gd name="connsiteX0" fmla="*/ 129469 w 2989643"/>
              <a:gd name="connsiteY0" fmla="*/ 684259 h 765680"/>
              <a:gd name="connsiteX1" fmla="*/ 229977 w 2989643"/>
              <a:gd name="connsiteY1" fmla="*/ 668483 h 765680"/>
              <a:gd name="connsiteX2" fmla="*/ 492109 w 2989643"/>
              <a:gd name="connsiteY2" fmla="*/ 637635 h 765680"/>
              <a:gd name="connsiteX3" fmla="*/ 1781424 w 2989643"/>
              <a:gd name="connsiteY3" fmla="*/ 728510 h 765680"/>
              <a:gd name="connsiteX4" fmla="*/ 1910565 w 2989643"/>
              <a:gd name="connsiteY4" fmla="*/ 763809 h 765680"/>
              <a:gd name="connsiteX5" fmla="*/ 1901510 w 2989643"/>
              <a:gd name="connsiteY5" fmla="*/ 765680 h 765680"/>
              <a:gd name="connsiteX6" fmla="*/ 1748333 w 2989643"/>
              <a:gd name="connsiteY6" fmla="*/ 727169 h 765680"/>
              <a:gd name="connsiteX7" fmla="*/ 937607 w 2989643"/>
              <a:gd name="connsiteY7" fmla="*/ 637635 h 765680"/>
              <a:gd name="connsiteX8" fmla="*/ 322695 w 2989643"/>
              <a:gd name="connsiteY8" fmla="*/ 676007 h 765680"/>
              <a:gd name="connsiteX9" fmla="*/ 133382 w 2989643"/>
              <a:gd name="connsiteY9" fmla="*/ 703189 h 765680"/>
              <a:gd name="connsiteX10" fmla="*/ 106573 w 2989643"/>
              <a:gd name="connsiteY10" fmla="*/ 573472 h 765680"/>
              <a:gd name="connsiteX11" fmla="*/ 199124 w 2989643"/>
              <a:gd name="connsiteY11" fmla="*/ 559041 h 765680"/>
              <a:gd name="connsiteX12" fmla="*/ 1138281 w 2989643"/>
              <a:gd name="connsiteY12" fmla="*/ 519259 h 765680"/>
              <a:gd name="connsiteX13" fmla="*/ 2062201 w 2989643"/>
              <a:gd name="connsiteY13" fmla="*/ 686289 h 765680"/>
              <a:gd name="connsiteX14" fmla="*/ 2144723 w 2989643"/>
              <a:gd name="connsiteY14" fmla="*/ 715416 h 765680"/>
              <a:gd name="connsiteX15" fmla="*/ 1986815 w 2989643"/>
              <a:gd name="connsiteY15" fmla="*/ 748050 h 765680"/>
              <a:gd name="connsiteX16" fmla="*/ 1831966 w 2989643"/>
              <a:gd name="connsiteY16" fmla="*/ 706271 h 765680"/>
              <a:gd name="connsiteX17" fmla="*/ 512176 w 2989643"/>
              <a:gd name="connsiteY17" fmla="*/ 597507 h 765680"/>
              <a:gd name="connsiteX18" fmla="*/ 243272 w 2989643"/>
              <a:gd name="connsiteY18" fmla="*/ 625095 h 765680"/>
              <a:gd name="connsiteX19" fmla="*/ 120692 w 2989643"/>
              <a:gd name="connsiteY19" fmla="*/ 641786 h 765680"/>
              <a:gd name="connsiteX20" fmla="*/ 0 w 2989643"/>
              <a:gd name="connsiteY20" fmla="*/ 57802 h 765680"/>
              <a:gd name="connsiteX21" fmla="*/ 135911 w 2989643"/>
              <a:gd name="connsiteY21" fmla="*/ 39188 h 765680"/>
              <a:gd name="connsiteX22" fmla="*/ 1786461 w 2989643"/>
              <a:gd name="connsiteY22" fmla="*/ 95915 h 765680"/>
              <a:gd name="connsiteX23" fmla="*/ 2906183 w 2989643"/>
              <a:gd name="connsiteY23" fmla="*/ 493702 h 765680"/>
              <a:gd name="connsiteX24" fmla="*/ 2989643 w 2989643"/>
              <a:gd name="connsiteY24" fmla="*/ 540797 h 765680"/>
              <a:gd name="connsiteX25" fmla="*/ 2813181 w 2989643"/>
              <a:gd name="connsiteY25" fmla="*/ 577266 h 765680"/>
              <a:gd name="connsiteX26" fmla="*/ 2657185 w 2989643"/>
              <a:gd name="connsiteY26" fmla="*/ 499504 h 765680"/>
              <a:gd name="connsiteX27" fmla="*/ 445953 w 2989643"/>
              <a:gd name="connsiteY27" fmla="*/ 109959 h 765680"/>
              <a:gd name="connsiteX28" fmla="*/ 2651259 w 2989643"/>
              <a:gd name="connsiteY28" fmla="*/ 500081 h 765680"/>
              <a:gd name="connsiteX29" fmla="*/ 2810883 w 2989643"/>
              <a:gd name="connsiteY29" fmla="*/ 577741 h 765680"/>
              <a:gd name="connsiteX30" fmla="*/ 2161797 w 2989643"/>
              <a:gd name="connsiteY30" fmla="*/ 711887 h 765680"/>
              <a:gd name="connsiteX31" fmla="*/ 2059379 w 2989643"/>
              <a:gd name="connsiteY31" fmla="*/ 673750 h 765680"/>
              <a:gd name="connsiteX32" fmla="*/ 983762 w 2989643"/>
              <a:gd name="connsiteY32" fmla="*/ 495182 h 765680"/>
              <a:gd name="connsiteX33" fmla="*/ 702817 w 2989643"/>
              <a:gd name="connsiteY33" fmla="*/ 499195 h 765680"/>
              <a:gd name="connsiteX34" fmla="*/ 425886 w 2989643"/>
              <a:gd name="connsiteY34" fmla="*/ 519259 h 765680"/>
              <a:gd name="connsiteX35" fmla="*/ 152467 w 2989643"/>
              <a:gd name="connsiteY35" fmla="*/ 560390 h 765680"/>
              <a:gd name="connsiteX36" fmla="*/ 105389 w 2989643"/>
              <a:gd name="connsiteY36" fmla="*/ 567743 h 765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89643" h="765680">
                <a:moveTo>
                  <a:pt x="129469" y="684259"/>
                </a:moveTo>
                <a:lnTo>
                  <a:pt x="229977" y="668483"/>
                </a:lnTo>
                <a:cubicBezTo>
                  <a:pt x="318023" y="656194"/>
                  <a:pt x="405819" y="645661"/>
                  <a:pt x="492109" y="637635"/>
                </a:cubicBezTo>
                <a:cubicBezTo>
                  <a:pt x="922305" y="598761"/>
                  <a:pt x="1358773" y="628073"/>
                  <a:pt x="1781424" y="728510"/>
                </a:cubicBezTo>
                <a:lnTo>
                  <a:pt x="1910565" y="763809"/>
                </a:lnTo>
                <a:lnTo>
                  <a:pt x="1901510" y="765680"/>
                </a:lnTo>
                <a:lnTo>
                  <a:pt x="1748333" y="727169"/>
                </a:lnTo>
                <a:cubicBezTo>
                  <a:pt x="1482439" y="667730"/>
                  <a:pt x="1210525" y="636632"/>
                  <a:pt x="937607" y="637635"/>
                </a:cubicBezTo>
                <a:cubicBezTo>
                  <a:pt x="732919" y="630111"/>
                  <a:pt x="529359" y="648545"/>
                  <a:pt x="322695" y="676007"/>
                </a:cubicBezTo>
                <a:lnTo>
                  <a:pt x="133382" y="703189"/>
                </a:lnTo>
                <a:close/>
                <a:moveTo>
                  <a:pt x="106573" y="573472"/>
                </a:moveTo>
                <a:lnTo>
                  <a:pt x="199124" y="559041"/>
                </a:lnTo>
                <a:cubicBezTo>
                  <a:pt x="511048" y="517002"/>
                  <a:pt x="825229" y="496688"/>
                  <a:pt x="1138281" y="519259"/>
                </a:cubicBezTo>
                <a:cubicBezTo>
                  <a:pt x="1451334" y="538822"/>
                  <a:pt x="1763258" y="594498"/>
                  <a:pt x="2062201" y="686289"/>
                </a:cubicBezTo>
                <a:lnTo>
                  <a:pt x="2144723" y="715416"/>
                </a:lnTo>
                <a:lnTo>
                  <a:pt x="1986815" y="748050"/>
                </a:lnTo>
                <a:lnTo>
                  <a:pt x="1831966" y="706271"/>
                </a:lnTo>
                <a:cubicBezTo>
                  <a:pt x="1398438" y="602680"/>
                  <a:pt x="954915" y="563650"/>
                  <a:pt x="512176" y="597507"/>
                </a:cubicBezTo>
                <a:cubicBezTo>
                  <a:pt x="422876" y="603526"/>
                  <a:pt x="333074" y="613558"/>
                  <a:pt x="243272" y="625095"/>
                </a:cubicBezTo>
                <a:lnTo>
                  <a:pt x="120692" y="641786"/>
                </a:lnTo>
                <a:close/>
                <a:moveTo>
                  <a:pt x="0" y="57802"/>
                </a:moveTo>
                <a:lnTo>
                  <a:pt x="135911" y="39188"/>
                </a:lnTo>
                <a:cubicBezTo>
                  <a:pt x="665096" y="-22806"/>
                  <a:pt x="1240375" y="-16442"/>
                  <a:pt x="1786461" y="95915"/>
                </a:cubicBezTo>
                <a:cubicBezTo>
                  <a:pt x="2176522" y="178678"/>
                  <a:pt x="2558745" y="311600"/>
                  <a:pt x="2906183" y="493702"/>
                </a:cubicBezTo>
                <a:lnTo>
                  <a:pt x="2989643" y="540797"/>
                </a:lnTo>
                <a:lnTo>
                  <a:pt x="2813181" y="577266"/>
                </a:lnTo>
                <a:lnTo>
                  <a:pt x="2657185" y="499504"/>
                </a:lnTo>
                <a:cubicBezTo>
                  <a:pt x="1970298" y="188521"/>
                  <a:pt x="1202748" y="55537"/>
                  <a:pt x="445953" y="109959"/>
                </a:cubicBezTo>
                <a:cubicBezTo>
                  <a:pt x="1186945" y="67825"/>
                  <a:pt x="1952519" y="191594"/>
                  <a:pt x="2651259" y="500081"/>
                </a:cubicBezTo>
                <a:lnTo>
                  <a:pt x="2810883" y="577741"/>
                </a:lnTo>
                <a:lnTo>
                  <a:pt x="2161797" y="711887"/>
                </a:lnTo>
                <a:lnTo>
                  <a:pt x="2059379" y="673750"/>
                </a:lnTo>
                <a:cubicBezTo>
                  <a:pt x="1730272" y="563399"/>
                  <a:pt x="1357017" y="501202"/>
                  <a:pt x="983762" y="495182"/>
                </a:cubicBezTo>
                <a:cubicBezTo>
                  <a:pt x="889444" y="497189"/>
                  <a:pt x="797135" y="491170"/>
                  <a:pt x="702817" y="499195"/>
                </a:cubicBezTo>
                <a:cubicBezTo>
                  <a:pt x="610506" y="505214"/>
                  <a:pt x="518197" y="513240"/>
                  <a:pt x="425886" y="519259"/>
                </a:cubicBezTo>
                <a:cubicBezTo>
                  <a:pt x="334579" y="535310"/>
                  <a:pt x="242770" y="547349"/>
                  <a:pt x="152467" y="560390"/>
                </a:cubicBezTo>
                <a:lnTo>
                  <a:pt x="105389" y="567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219E2C-5444-405D-AA61-2A182AFF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3"/>
            <a:ext cx="10807728" cy="809252"/>
          </a:xfrm>
          <a:prstGeom prst="rect">
            <a:avLst/>
          </a:prstGeo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B7FA1-5D4F-4752-8FF3-AD4472D6C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88" y="1068161"/>
            <a:ext cx="10807727" cy="504000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EA566E9-A9A5-4488-8378-BE8599DC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16B6823-D753-48C6-A26C-5008D8B3FE0F}"/>
              </a:ext>
            </a:extLst>
          </p:cNvPr>
          <p:cNvSpPr>
            <a:spLocks/>
          </p:cNvSpPr>
          <p:nvPr userDrawn="1"/>
        </p:nvSpPr>
        <p:spPr bwMode="auto">
          <a:xfrm rot="21016453" flipV="1">
            <a:off x="11061839" y="3222317"/>
            <a:ext cx="1277946" cy="3716079"/>
          </a:xfrm>
          <a:custGeom>
            <a:avLst/>
            <a:gdLst>
              <a:gd name="connsiteX0" fmla="*/ 926596 w 1277946"/>
              <a:gd name="connsiteY0" fmla="*/ 481717 h 3716079"/>
              <a:gd name="connsiteX1" fmla="*/ 844032 w 1277946"/>
              <a:gd name="connsiteY1" fmla="*/ 0 h 3716079"/>
              <a:gd name="connsiteX2" fmla="*/ 724537 w 1277946"/>
              <a:gd name="connsiteY2" fmla="*/ 20481 h 3716079"/>
              <a:gd name="connsiteX3" fmla="*/ 766030 w 1277946"/>
              <a:gd name="connsiteY3" fmla="*/ 94549 h 3716079"/>
              <a:gd name="connsiteX4" fmla="*/ 839361 w 1277946"/>
              <a:gd name="connsiteY4" fmla="*/ 255729 h 3716079"/>
              <a:gd name="connsiteX5" fmla="*/ 906628 w 1277946"/>
              <a:gd name="connsiteY5" fmla="*/ 421348 h 3716079"/>
              <a:gd name="connsiteX6" fmla="*/ 992144 w 1277946"/>
              <a:gd name="connsiteY6" fmla="*/ 864153 h 3716079"/>
              <a:gd name="connsiteX7" fmla="*/ 964870 w 1277946"/>
              <a:gd name="connsiteY7" fmla="*/ 705024 h 3716079"/>
              <a:gd name="connsiteX8" fmla="*/ 931612 w 1277946"/>
              <a:gd name="connsiteY8" fmla="*/ 586008 h 3716079"/>
              <a:gd name="connsiteX9" fmla="*/ 808612 w 1277946"/>
              <a:gd name="connsiteY9" fmla="*/ 263410 h 3716079"/>
              <a:gd name="connsiteX10" fmla="*/ 738284 w 1277946"/>
              <a:gd name="connsiteY10" fmla="*/ 105591 h 3716079"/>
              <a:gd name="connsiteX11" fmla="*/ 694464 w 1277946"/>
              <a:gd name="connsiteY11" fmla="*/ 25636 h 3716079"/>
              <a:gd name="connsiteX12" fmla="*/ 676380 w 1277946"/>
              <a:gd name="connsiteY12" fmla="*/ 28735 h 3716079"/>
              <a:gd name="connsiteX13" fmla="*/ 754800 w 1277946"/>
              <a:gd name="connsiteY13" fmla="*/ 175079 h 3716079"/>
              <a:gd name="connsiteX14" fmla="*/ 946987 w 1277946"/>
              <a:gd name="connsiteY14" fmla="*/ 682020 h 3716079"/>
              <a:gd name="connsiteX15" fmla="*/ 954675 w 1277946"/>
              <a:gd name="connsiteY15" fmla="*/ 2268129 h 3716079"/>
              <a:gd name="connsiteX16" fmla="*/ 1079071 w 1277946"/>
              <a:gd name="connsiteY16" fmla="*/ 1426978 h 3716079"/>
              <a:gd name="connsiteX17" fmla="*/ 1074990 w 1277946"/>
              <a:gd name="connsiteY17" fmla="*/ 1347509 h 3716079"/>
              <a:gd name="connsiteX18" fmla="*/ 1058550 w 1277946"/>
              <a:gd name="connsiteY18" fmla="*/ 1251591 h 3716079"/>
              <a:gd name="connsiteX19" fmla="*/ 1067818 w 1277946"/>
              <a:gd name="connsiteY19" fmla="*/ 1344806 h 3716079"/>
              <a:gd name="connsiteX20" fmla="*/ 954675 w 1277946"/>
              <a:gd name="connsiteY20" fmla="*/ 2268129 h 3716079"/>
              <a:gd name="connsiteX21" fmla="*/ 193612 w 1277946"/>
              <a:gd name="connsiteY21" fmla="*/ 3408745 h 3716079"/>
              <a:gd name="connsiteX22" fmla="*/ 1066143 w 1277946"/>
              <a:gd name="connsiteY22" fmla="*/ 2141394 h 3716079"/>
              <a:gd name="connsiteX23" fmla="*/ 1139655 w 1277946"/>
              <a:gd name="connsiteY23" fmla="*/ 1740546 h 3716079"/>
              <a:gd name="connsiteX24" fmla="*/ 1140316 w 1277946"/>
              <a:gd name="connsiteY24" fmla="*/ 1728648 h 3716079"/>
              <a:gd name="connsiteX25" fmla="*/ 1099114 w 1277946"/>
              <a:gd name="connsiteY25" fmla="*/ 1488261 h 3716079"/>
              <a:gd name="connsiteX26" fmla="*/ 1095933 w 1277946"/>
              <a:gd name="connsiteY26" fmla="*/ 1622932 h 3716079"/>
              <a:gd name="connsiteX27" fmla="*/ 977738 w 1277946"/>
              <a:gd name="connsiteY27" fmla="*/ 2314214 h 3716079"/>
              <a:gd name="connsiteX28" fmla="*/ 939300 w 1277946"/>
              <a:gd name="connsiteY28" fmla="*/ 2302693 h 3716079"/>
              <a:gd name="connsiteX29" fmla="*/ 428081 w 1277946"/>
              <a:gd name="connsiteY29" fmla="*/ 3139913 h 3716079"/>
              <a:gd name="connsiteX30" fmla="*/ 362737 w 1277946"/>
              <a:gd name="connsiteY30" fmla="*/ 3212882 h 3716079"/>
              <a:gd name="connsiteX31" fmla="*/ 301237 w 1277946"/>
              <a:gd name="connsiteY31" fmla="*/ 3282010 h 3716079"/>
              <a:gd name="connsiteX32" fmla="*/ 193612 w 1277946"/>
              <a:gd name="connsiteY32" fmla="*/ 3408745 h 3716079"/>
              <a:gd name="connsiteX33" fmla="*/ 421836 w 1277946"/>
              <a:gd name="connsiteY33" fmla="*/ 3645413 h 3716079"/>
              <a:gd name="connsiteX34" fmla="*/ 508800 w 1277946"/>
              <a:gd name="connsiteY34" fmla="*/ 3604608 h 3716079"/>
              <a:gd name="connsiteX35" fmla="*/ 639487 w 1277946"/>
              <a:gd name="connsiteY35" fmla="*/ 3504757 h 3716079"/>
              <a:gd name="connsiteX36" fmla="*/ 808612 w 1277946"/>
              <a:gd name="connsiteY36" fmla="*/ 3320415 h 3716079"/>
              <a:gd name="connsiteX37" fmla="*/ 973894 w 1277946"/>
              <a:gd name="connsiteY37" fmla="*/ 3093828 h 3716079"/>
              <a:gd name="connsiteX38" fmla="*/ 1043081 w 1277946"/>
              <a:gd name="connsiteY38" fmla="*/ 2986294 h 3716079"/>
              <a:gd name="connsiteX39" fmla="*/ 1104581 w 1277946"/>
              <a:gd name="connsiteY39" fmla="*/ 2882602 h 3716079"/>
              <a:gd name="connsiteX40" fmla="*/ 1246019 w 1277946"/>
              <a:gd name="connsiteY40" fmla="*/ 2616530 h 3716079"/>
              <a:gd name="connsiteX41" fmla="*/ 1277946 w 1277946"/>
              <a:gd name="connsiteY41" fmla="*/ 2531643 h 3716079"/>
              <a:gd name="connsiteX42" fmla="*/ 1253232 w 1277946"/>
              <a:gd name="connsiteY42" fmla="*/ 2387449 h 3716079"/>
              <a:gd name="connsiteX43" fmla="*/ 1208363 w 1277946"/>
              <a:gd name="connsiteY43" fmla="*/ 2513918 h 3716079"/>
              <a:gd name="connsiteX44" fmla="*/ 881643 w 1277946"/>
              <a:gd name="connsiteY44" fmla="*/ 3120711 h 3716079"/>
              <a:gd name="connsiteX45" fmla="*/ 401174 w 1277946"/>
              <a:gd name="connsiteY45" fmla="*/ 3619970 h 3716079"/>
              <a:gd name="connsiteX46" fmla="*/ 421836 w 1277946"/>
              <a:gd name="connsiteY46" fmla="*/ 3645413 h 3716079"/>
              <a:gd name="connsiteX47" fmla="*/ 59081 w 1277946"/>
              <a:gd name="connsiteY47" fmla="*/ 3714781 h 3716079"/>
              <a:gd name="connsiteX48" fmla="*/ 201300 w 1277946"/>
              <a:gd name="connsiteY48" fmla="*/ 3669896 h 3716079"/>
              <a:gd name="connsiteX49" fmla="*/ 366581 w 1277946"/>
              <a:gd name="connsiteY49" fmla="*/ 3547001 h 3716079"/>
              <a:gd name="connsiteX50" fmla="*/ 401175 w 1277946"/>
              <a:gd name="connsiteY50" fmla="*/ 3596927 h 3716079"/>
              <a:gd name="connsiteX51" fmla="*/ 877800 w 1277946"/>
              <a:gd name="connsiteY51" fmla="*/ 3113029 h 3716079"/>
              <a:gd name="connsiteX52" fmla="*/ 1208363 w 1277946"/>
              <a:gd name="connsiteY52" fmla="*/ 2513918 h 3716079"/>
              <a:gd name="connsiteX53" fmla="*/ 1252889 w 1277946"/>
              <a:gd name="connsiteY53" fmla="*/ 2385451 h 3716079"/>
              <a:gd name="connsiteX54" fmla="*/ 1147771 w 1277946"/>
              <a:gd name="connsiteY54" fmla="*/ 1772147 h 3716079"/>
              <a:gd name="connsiteX55" fmla="*/ 1119956 w 1277946"/>
              <a:gd name="connsiteY55" fmla="*/ 1941690 h 3716079"/>
              <a:gd name="connsiteX56" fmla="*/ 208987 w 1277946"/>
              <a:gd name="connsiteY56" fmla="*/ 3431788 h 3716079"/>
              <a:gd name="connsiteX57" fmla="*/ 132112 w 1277946"/>
              <a:gd name="connsiteY57" fmla="*/ 3485554 h 3716079"/>
              <a:gd name="connsiteX58" fmla="*/ 59080 w 1277946"/>
              <a:gd name="connsiteY58" fmla="*/ 3570044 h 3716079"/>
              <a:gd name="connsiteX59" fmla="*/ 59081 w 1277946"/>
              <a:gd name="connsiteY59" fmla="*/ 3714781 h 3716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277946" h="3716079">
                <a:moveTo>
                  <a:pt x="926596" y="481717"/>
                </a:moveTo>
                <a:lnTo>
                  <a:pt x="844032" y="0"/>
                </a:lnTo>
                <a:lnTo>
                  <a:pt x="724537" y="20481"/>
                </a:lnTo>
                <a:lnTo>
                  <a:pt x="766030" y="94549"/>
                </a:lnTo>
                <a:cubicBezTo>
                  <a:pt x="792756" y="147236"/>
                  <a:pt x="817260" y="201002"/>
                  <a:pt x="839361" y="255729"/>
                </a:cubicBezTo>
                <a:cubicBezTo>
                  <a:pt x="866268" y="309495"/>
                  <a:pt x="887409" y="365182"/>
                  <a:pt x="906628" y="421348"/>
                </a:cubicBezTo>
                <a:close/>
                <a:moveTo>
                  <a:pt x="992144" y="864153"/>
                </a:moveTo>
                <a:lnTo>
                  <a:pt x="964870" y="705024"/>
                </a:lnTo>
                <a:lnTo>
                  <a:pt x="931612" y="586008"/>
                </a:lnTo>
                <a:cubicBezTo>
                  <a:pt x="893175" y="478475"/>
                  <a:pt x="858581" y="367102"/>
                  <a:pt x="808612" y="263410"/>
                </a:cubicBezTo>
                <a:cubicBezTo>
                  <a:pt x="787472" y="209643"/>
                  <a:pt x="763928" y="157077"/>
                  <a:pt x="738284" y="105591"/>
                </a:cubicBezTo>
                <a:lnTo>
                  <a:pt x="694464" y="25636"/>
                </a:lnTo>
                <a:lnTo>
                  <a:pt x="676380" y="28735"/>
                </a:lnTo>
                <a:lnTo>
                  <a:pt x="754800" y="175079"/>
                </a:lnTo>
                <a:cubicBezTo>
                  <a:pt x="831675" y="340219"/>
                  <a:pt x="893175" y="509199"/>
                  <a:pt x="946987" y="682020"/>
                </a:cubicBezTo>
                <a:close/>
                <a:moveTo>
                  <a:pt x="954675" y="2268129"/>
                </a:moveTo>
                <a:cubicBezTo>
                  <a:pt x="1043562" y="1994496"/>
                  <a:pt x="1084402" y="1710362"/>
                  <a:pt x="1079071" y="1426978"/>
                </a:cubicBezTo>
                <a:lnTo>
                  <a:pt x="1074990" y="1347509"/>
                </a:lnTo>
                <a:lnTo>
                  <a:pt x="1058550" y="1251591"/>
                </a:lnTo>
                <a:lnTo>
                  <a:pt x="1067818" y="1344806"/>
                </a:lnTo>
                <a:cubicBezTo>
                  <a:pt x="1089206" y="1655276"/>
                  <a:pt x="1045483" y="1969053"/>
                  <a:pt x="954675" y="2268129"/>
                </a:cubicBezTo>
                <a:close/>
                <a:moveTo>
                  <a:pt x="193612" y="3408745"/>
                </a:moveTo>
                <a:cubicBezTo>
                  <a:pt x="608737" y="3132232"/>
                  <a:pt x="931613" y="2667537"/>
                  <a:pt x="1066143" y="2141394"/>
                </a:cubicBezTo>
                <a:cubicBezTo>
                  <a:pt x="1102659" y="2010818"/>
                  <a:pt x="1126683" y="1876402"/>
                  <a:pt x="1139655" y="1740546"/>
                </a:cubicBezTo>
                <a:lnTo>
                  <a:pt x="1140316" y="1728648"/>
                </a:lnTo>
                <a:lnTo>
                  <a:pt x="1099114" y="1488261"/>
                </a:lnTo>
                <a:lnTo>
                  <a:pt x="1095933" y="1622932"/>
                </a:lnTo>
                <a:cubicBezTo>
                  <a:pt x="1083441" y="1854320"/>
                  <a:pt x="1043082" y="2085707"/>
                  <a:pt x="977738" y="2314214"/>
                </a:cubicBezTo>
                <a:cubicBezTo>
                  <a:pt x="970049" y="2310374"/>
                  <a:pt x="950831" y="2306533"/>
                  <a:pt x="939300" y="2302693"/>
                </a:cubicBezTo>
                <a:cubicBezTo>
                  <a:pt x="831674" y="2609929"/>
                  <a:pt x="662550" y="2905645"/>
                  <a:pt x="428081" y="3139913"/>
                </a:cubicBezTo>
                <a:cubicBezTo>
                  <a:pt x="405019" y="3162956"/>
                  <a:pt x="381956" y="3189839"/>
                  <a:pt x="362737" y="3212882"/>
                </a:cubicBezTo>
                <a:cubicBezTo>
                  <a:pt x="339674" y="3235925"/>
                  <a:pt x="320456" y="3258967"/>
                  <a:pt x="301237" y="3282010"/>
                </a:cubicBezTo>
                <a:cubicBezTo>
                  <a:pt x="262799" y="3328096"/>
                  <a:pt x="228206" y="3370340"/>
                  <a:pt x="193612" y="3408745"/>
                </a:cubicBezTo>
                <a:close/>
                <a:moveTo>
                  <a:pt x="421836" y="3645413"/>
                </a:moveTo>
                <a:cubicBezTo>
                  <a:pt x="437691" y="3645893"/>
                  <a:pt x="464597" y="3635331"/>
                  <a:pt x="508800" y="3604608"/>
                </a:cubicBezTo>
                <a:cubicBezTo>
                  <a:pt x="539550" y="3589246"/>
                  <a:pt x="585675" y="3550842"/>
                  <a:pt x="639487" y="3504757"/>
                </a:cubicBezTo>
                <a:cubicBezTo>
                  <a:pt x="689456" y="3450990"/>
                  <a:pt x="750956" y="3389543"/>
                  <a:pt x="808612" y="3320415"/>
                </a:cubicBezTo>
                <a:cubicBezTo>
                  <a:pt x="866268" y="3247446"/>
                  <a:pt x="923925" y="3174477"/>
                  <a:pt x="973894" y="3093828"/>
                </a:cubicBezTo>
                <a:cubicBezTo>
                  <a:pt x="996956" y="3059263"/>
                  <a:pt x="1020019" y="3020858"/>
                  <a:pt x="1043081" y="2986294"/>
                </a:cubicBezTo>
                <a:cubicBezTo>
                  <a:pt x="1066144" y="2951730"/>
                  <a:pt x="1085362" y="2917167"/>
                  <a:pt x="1104581" y="2882602"/>
                </a:cubicBezTo>
                <a:cubicBezTo>
                  <a:pt x="1157432" y="2798112"/>
                  <a:pt x="1204518" y="2709061"/>
                  <a:pt x="1246019" y="2616530"/>
                </a:cubicBezTo>
                <a:lnTo>
                  <a:pt x="1277946" y="2531643"/>
                </a:lnTo>
                <a:lnTo>
                  <a:pt x="1253232" y="2387449"/>
                </a:lnTo>
                <a:lnTo>
                  <a:pt x="1208363" y="2513918"/>
                </a:lnTo>
                <a:cubicBezTo>
                  <a:pt x="1127644" y="2725143"/>
                  <a:pt x="1020019" y="2932528"/>
                  <a:pt x="881643" y="3120711"/>
                </a:cubicBezTo>
                <a:cubicBezTo>
                  <a:pt x="747112" y="3305052"/>
                  <a:pt x="585675" y="3477873"/>
                  <a:pt x="401174" y="3619970"/>
                </a:cubicBezTo>
                <a:cubicBezTo>
                  <a:pt x="401174" y="3633412"/>
                  <a:pt x="405980" y="3644933"/>
                  <a:pt x="421836" y="3645413"/>
                </a:cubicBezTo>
                <a:close/>
                <a:moveTo>
                  <a:pt x="59081" y="3714781"/>
                </a:moveTo>
                <a:cubicBezTo>
                  <a:pt x="90792" y="3710701"/>
                  <a:pt x="136917" y="3696779"/>
                  <a:pt x="201300" y="3669896"/>
                </a:cubicBezTo>
                <a:cubicBezTo>
                  <a:pt x="258956" y="3631491"/>
                  <a:pt x="366581" y="3547001"/>
                  <a:pt x="366581" y="3547001"/>
                </a:cubicBezTo>
                <a:cubicBezTo>
                  <a:pt x="401174" y="3547001"/>
                  <a:pt x="401175" y="3573884"/>
                  <a:pt x="401175" y="3596927"/>
                </a:cubicBezTo>
                <a:cubicBezTo>
                  <a:pt x="581831" y="3458671"/>
                  <a:pt x="739424" y="3293531"/>
                  <a:pt x="877800" y="3113029"/>
                </a:cubicBezTo>
                <a:cubicBezTo>
                  <a:pt x="1016175" y="2928687"/>
                  <a:pt x="1123799" y="2725144"/>
                  <a:pt x="1208363" y="2513918"/>
                </a:cubicBezTo>
                <a:lnTo>
                  <a:pt x="1252889" y="2385451"/>
                </a:lnTo>
                <a:lnTo>
                  <a:pt x="1147771" y="1772147"/>
                </a:lnTo>
                <a:lnTo>
                  <a:pt x="1119956" y="1941690"/>
                </a:lnTo>
                <a:cubicBezTo>
                  <a:pt x="993112" y="2571525"/>
                  <a:pt x="681768" y="3109189"/>
                  <a:pt x="208987" y="3431788"/>
                </a:cubicBezTo>
                <a:cubicBezTo>
                  <a:pt x="182081" y="3450990"/>
                  <a:pt x="159019" y="3466352"/>
                  <a:pt x="132112" y="3485554"/>
                </a:cubicBezTo>
                <a:cubicBezTo>
                  <a:pt x="105206" y="3520118"/>
                  <a:pt x="78299" y="3543161"/>
                  <a:pt x="59080" y="3570044"/>
                </a:cubicBezTo>
                <a:cubicBezTo>
                  <a:pt x="-1458" y="3650694"/>
                  <a:pt x="-36052" y="3727023"/>
                  <a:pt x="59081" y="371478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2AA06DF-A9B6-406A-A15E-AEE6F2BA22B6}"/>
              </a:ext>
            </a:extLst>
          </p:cNvPr>
          <p:cNvSpPr>
            <a:spLocks/>
          </p:cNvSpPr>
          <p:nvPr userDrawn="1"/>
        </p:nvSpPr>
        <p:spPr bwMode="auto">
          <a:xfrm rot="2155967" flipV="1">
            <a:off x="9511052" y="609713"/>
            <a:ext cx="2784591" cy="1281138"/>
          </a:xfrm>
          <a:custGeom>
            <a:avLst/>
            <a:gdLst>
              <a:gd name="connsiteX0" fmla="*/ 213022 w 2784591"/>
              <a:gd name="connsiteY0" fmla="*/ 412659 h 1281138"/>
              <a:gd name="connsiteX1" fmla="*/ 982437 w 2784591"/>
              <a:gd name="connsiteY1" fmla="*/ 450906 h 1281138"/>
              <a:gd name="connsiteX2" fmla="*/ 1231252 w 2784591"/>
              <a:gd name="connsiteY2" fmla="*/ 492977 h 1281138"/>
              <a:gd name="connsiteX3" fmla="*/ 2188237 w 2784591"/>
              <a:gd name="connsiteY3" fmla="*/ 944287 h 1281138"/>
              <a:gd name="connsiteX4" fmla="*/ 2471250 w 2784591"/>
              <a:gd name="connsiteY4" fmla="*/ 1220873 h 1281138"/>
              <a:gd name="connsiteX5" fmla="*/ 2519548 w 2784591"/>
              <a:gd name="connsiteY5" fmla="*/ 1281138 h 1281138"/>
              <a:gd name="connsiteX6" fmla="*/ 2784591 w 2784591"/>
              <a:gd name="connsiteY6" fmla="*/ 915436 h 1281138"/>
              <a:gd name="connsiteX7" fmla="*/ 2667207 w 2784591"/>
              <a:gd name="connsiteY7" fmla="*/ 788611 h 1281138"/>
              <a:gd name="connsiteX8" fmla="*/ 2502127 w 2784591"/>
              <a:gd name="connsiteY8" fmla="*/ 638314 h 1281138"/>
              <a:gd name="connsiteX9" fmla="*/ 1407338 w 2784591"/>
              <a:gd name="connsiteY9" fmla="*/ 87563 h 1281138"/>
              <a:gd name="connsiteX10" fmla="*/ 320204 w 2784591"/>
              <a:gd name="connsiteY10" fmla="*/ 18720 h 1281138"/>
              <a:gd name="connsiteX11" fmla="*/ 17797 w 2784591"/>
              <a:gd name="connsiteY11" fmla="*/ 152583 h 1281138"/>
              <a:gd name="connsiteX12" fmla="*/ 197710 w 2784591"/>
              <a:gd name="connsiteY12" fmla="*/ 202304 h 1281138"/>
              <a:gd name="connsiteX13" fmla="*/ 347000 w 2784591"/>
              <a:gd name="connsiteY13" fmla="*/ 213778 h 1281138"/>
              <a:gd name="connsiteX14" fmla="*/ 534569 w 2784591"/>
              <a:gd name="connsiteY14" fmla="*/ 232901 h 1281138"/>
              <a:gd name="connsiteX15" fmla="*/ 534568 w 2784591"/>
              <a:gd name="connsiteY15" fmla="*/ 271147 h 1281138"/>
              <a:gd name="connsiteX16" fmla="*/ 369967 w 2784591"/>
              <a:gd name="connsiteY16" fmla="*/ 271147 h 1281138"/>
              <a:gd name="connsiteX17" fmla="*/ 266613 w 2784591"/>
              <a:gd name="connsiteY17" fmla="*/ 286446 h 1281138"/>
              <a:gd name="connsiteX18" fmla="*/ 197710 w 2784591"/>
              <a:gd name="connsiteY18" fmla="*/ 324692 h 1281138"/>
              <a:gd name="connsiteX19" fmla="*/ 213022 w 2784591"/>
              <a:gd name="connsiteY19" fmla="*/ 412659 h 128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784591" h="1281138">
                <a:moveTo>
                  <a:pt x="213022" y="412659"/>
                </a:moveTo>
                <a:cubicBezTo>
                  <a:pt x="473322" y="382062"/>
                  <a:pt x="733621" y="401185"/>
                  <a:pt x="982437" y="450906"/>
                </a:cubicBezTo>
                <a:cubicBezTo>
                  <a:pt x="1043684" y="462380"/>
                  <a:pt x="1170006" y="481503"/>
                  <a:pt x="1231252" y="492977"/>
                </a:cubicBezTo>
                <a:cubicBezTo>
                  <a:pt x="1587251" y="569470"/>
                  <a:pt x="1916453" y="722457"/>
                  <a:pt x="2188237" y="944287"/>
                </a:cubicBezTo>
                <a:cubicBezTo>
                  <a:pt x="2291591" y="1027473"/>
                  <a:pt x="2385794" y="1120341"/>
                  <a:pt x="2471250" y="1220873"/>
                </a:cubicBezTo>
                <a:lnTo>
                  <a:pt x="2519548" y="1281138"/>
                </a:lnTo>
                <a:lnTo>
                  <a:pt x="2784591" y="915436"/>
                </a:lnTo>
                <a:lnTo>
                  <a:pt x="2667207" y="788611"/>
                </a:lnTo>
                <a:cubicBezTo>
                  <a:pt x="2614573" y="736321"/>
                  <a:pt x="2559546" y="686122"/>
                  <a:pt x="2502127" y="638314"/>
                </a:cubicBezTo>
                <a:cubicBezTo>
                  <a:pt x="2188237" y="378238"/>
                  <a:pt x="1797788" y="183180"/>
                  <a:pt x="1407338" y="87563"/>
                </a:cubicBezTo>
                <a:cubicBezTo>
                  <a:pt x="1016889" y="-8053"/>
                  <a:pt x="634095" y="-15702"/>
                  <a:pt x="320204" y="18720"/>
                </a:cubicBezTo>
                <a:cubicBezTo>
                  <a:pt x="36937" y="64616"/>
                  <a:pt x="-39622" y="118161"/>
                  <a:pt x="17797" y="152583"/>
                </a:cubicBezTo>
                <a:cubicBezTo>
                  <a:pt x="44593" y="175531"/>
                  <a:pt x="105839" y="190829"/>
                  <a:pt x="197710" y="202304"/>
                </a:cubicBezTo>
                <a:cubicBezTo>
                  <a:pt x="239818" y="206128"/>
                  <a:pt x="289580" y="213777"/>
                  <a:pt x="347000" y="213778"/>
                </a:cubicBezTo>
                <a:cubicBezTo>
                  <a:pt x="404418" y="221427"/>
                  <a:pt x="465666" y="229076"/>
                  <a:pt x="534569" y="232901"/>
                </a:cubicBezTo>
                <a:cubicBezTo>
                  <a:pt x="534569" y="240550"/>
                  <a:pt x="534569" y="259673"/>
                  <a:pt x="534568" y="271147"/>
                </a:cubicBezTo>
                <a:cubicBezTo>
                  <a:pt x="469493" y="267323"/>
                  <a:pt x="415903" y="271148"/>
                  <a:pt x="369967" y="271147"/>
                </a:cubicBezTo>
                <a:cubicBezTo>
                  <a:pt x="327860" y="274972"/>
                  <a:pt x="293409" y="282621"/>
                  <a:pt x="266613" y="286446"/>
                </a:cubicBezTo>
                <a:cubicBezTo>
                  <a:pt x="216849" y="297920"/>
                  <a:pt x="201538" y="313218"/>
                  <a:pt x="197710" y="324692"/>
                </a:cubicBezTo>
                <a:cubicBezTo>
                  <a:pt x="190055" y="355290"/>
                  <a:pt x="243645" y="385887"/>
                  <a:pt x="213022" y="41265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6723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A952C78-17BA-4775-9641-9269B7DD4816}"/>
              </a:ext>
            </a:extLst>
          </p:cNvPr>
          <p:cNvSpPr>
            <a:spLocks/>
          </p:cNvSpPr>
          <p:nvPr userDrawn="1"/>
        </p:nvSpPr>
        <p:spPr bwMode="auto">
          <a:xfrm rot="19444033">
            <a:off x="9511052" y="609713"/>
            <a:ext cx="2784591" cy="1281138"/>
          </a:xfrm>
          <a:custGeom>
            <a:avLst/>
            <a:gdLst>
              <a:gd name="connsiteX0" fmla="*/ 213022 w 2784591"/>
              <a:gd name="connsiteY0" fmla="*/ 412659 h 1281138"/>
              <a:gd name="connsiteX1" fmla="*/ 982437 w 2784591"/>
              <a:gd name="connsiteY1" fmla="*/ 450906 h 1281138"/>
              <a:gd name="connsiteX2" fmla="*/ 1231252 w 2784591"/>
              <a:gd name="connsiteY2" fmla="*/ 492977 h 1281138"/>
              <a:gd name="connsiteX3" fmla="*/ 2188237 w 2784591"/>
              <a:gd name="connsiteY3" fmla="*/ 944287 h 1281138"/>
              <a:gd name="connsiteX4" fmla="*/ 2471250 w 2784591"/>
              <a:gd name="connsiteY4" fmla="*/ 1220873 h 1281138"/>
              <a:gd name="connsiteX5" fmla="*/ 2519548 w 2784591"/>
              <a:gd name="connsiteY5" fmla="*/ 1281138 h 1281138"/>
              <a:gd name="connsiteX6" fmla="*/ 2784591 w 2784591"/>
              <a:gd name="connsiteY6" fmla="*/ 915436 h 1281138"/>
              <a:gd name="connsiteX7" fmla="*/ 2667207 w 2784591"/>
              <a:gd name="connsiteY7" fmla="*/ 788611 h 1281138"/>
              <a:gd name="connsiteX8" fmla="*/ 2502127 w 2784591"/>
              <a:gd name="connsiteY8" fmla="*/ 638314 h 1281138"/>
              <a:gd name="connsiteX9" fmla="*/ 1407338 w 2784591"/>
              <a:gd name="connsiteY9" fmla="*/ 87563 h 1281138"/>
              <a:gd name="connsiteX10" fmla="*/ 320204 w 2784591"/>
              <a:gd name="connsiteY10" fmla="*/ 18720 h 1281138"/>
              <a:gd name="connsiteX11" fmla="*/ 17797 w 2784591"/>
              <a:gd name="connsiteY11" fmla="*/ 152583 h 1281138"/>
              <a:gd name="connsiteX12" fmla="*/ 197710 w 2784591"/>
              <a:gd name="connsiteY12" fmla="*/ 202304 h 1281138"/>
              <a:gd name="connsiteX13" fmla="*/ 347000 w 2784591"/>
              <a:gd name="connsiteY13" fmla="*/ 213778 h 1281138"/>
              <a:gd name="connsiteX14" fmla="*/ 534569 w 2784591"/>
              <a:gd name="connsiteY14" fmla="*/ 232901 h 1281138"/>
              <a:gd name="connsiteX15" fmla="*/ 534568 w 2784591"/>
              <a:gd name="connsiteY15" fmla="*/ 271147 h 1281138"/>
              <a:gd name="connsiteX16" fmla="*/ 369967 w 2784591"/>
              <a:gd name="connsiteY16" fmla="*/ 271147 h 1281138"/>
              <a:gd name="connsiteX17" fmla="*/ 266613 w 2784591"/>
              <a:gd name="connsiteY17" fmla="*/ 286446 h 1281138"/>
              <a:gd name="connsiteX18" fmla="*/ 197710 w 2784591"/>
              <a:gd name="connsiteY18" fmla="*/ 324692 h 1281138"/>
              <a:gd name="connsiteX19" fmla="*/ 213022 w 2784591"/>
              <a:gd name="connsiteY19" fmla="*/ 412659 h 128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784591" h="1281138">
                <a:moveTo>
                  <a:pt x="213022" y="412659"/>
                </a:moveTo>
                <a:cubicBezTo>
                  <a:pt x="473322" y="382062"/>
                  <a:pt x="733621" y="401185"/>
                  <a:pt x="982437" y="450906"/>
                </a:cubicBezTo>
                <a:cubicBezTo>
                  <a:pt x="1043684" y="462380"/>
                  <a:pt x="1170006" y="481503"/>
                  <a:pt x="1231252" y="492977"/>
                </a:cubicBezTo>
                <a:cubicBezTo>
                  <a:pt x="1587251" y="569470"/>
                  <a:pt x="1916453" y="722457"/>
                  <a:pt x="2188237" y="944287"/>
                </a:cubicBezTo>
                <a:cubicBezTo>
                  <a:pt x="2291591" y="1027473"/>
                  <a:pt x="2385794" y="1120341"/>
                  <a:pt x="2471250" y="1220873"/>
                </a:cubicBezTo>
                <a:lnTo>
                  <a:pt x="2519548" y="1281138"/>
                </a:lnTo>
                <a:lnTo>
                  <a:pt x="2784591" y="915436"/>
                </a:lnTo>
                <a:lnTo>
                  <a:pt x="2667207" y="788611"/>
                </a:lnTo>
                <a:cubicBezTo>
                  <a:pt x="2614573" y="736321"/>
                  <a:pt x="2559546" y="686122"/>
                  <a:pt x="2502127" y="638314"/>
                </a:cubicBezTo>
                <a:cubicBezTo>
                  <a:pt x="2188237" y="378238"/>
                  <a:pt x="1797788" y="183180"/>
                  <a:pt x="1407338" y="87563"/>
                </a:cubicBezTo>
                <a:cubicBezTo>
                  <a:pt x="1016889" y="-8053"/>
                  <a:pt x="634095" y="-15702"/>
                  <a:pt x="320204" y="18720"/>
                </a:cubicBezTo>
                <a:cubicBezTo>
                  <a:pt x="36937" y="64616"/>
                  <a:pt x="-39622" y="118161"/>
                  <a:pt x="17797" y="152583"/>
                </a:cubicBezTo>
                <a:cubicBezTo>
                  <a:pt x="44593" y="175531"/>
                  <a:pt x="105839" y="190829"/>
                  <a:pt x="197710" y="202304"/>
                </a:cubicBezTo>
                <a:cubicBezTo>
                  <a:pt x="239818" y="206128"/>
                  <a:pt x="289580" y="213777"/>
                  <a:pt x="347000" y="213778"/>
                </a:cubicBezTo>
                <a:cubicBezTo>
                  <a:pt x="404418" y="221427"/>
                  <a:pt x="465666" y="229076"/>
                  <a:pt x="534569" y="232901"/>
                </a:cubicBezTo>
                <a:cubicBezTo>
                  <a:pt x="534569" y="240550"/>
                  <a:pt x="534569" y="259673"/>
                  <a:pt x="534568" y="271147"/>
                </a:cubicBezTo>
                <a:cubicBezTo>
                  <a:pt x="469493" y="267323"/>
                  <a:pt x="415903" y="271148"/>
                  <a:pt x="369967" y="271147"/>
                </a:cubicBezTo>
                <a:cubicBezTo>
                  <a:pt x="327860" y="274972"/>
                  <a:pt x="293409" y="282621"/>
                  <a:pt x="266613" y="286446"/>
                </a:cubicBezTo>
                <a:cubicBezTo>
                  <a:pt x="216849" y="297920"/>
                  <a:pt x="201538" y="313218"/>
                  <a:pt x="197710" y="324692"/>
                </a:cubicBezTo>
                <a:cubicBezTo>
                  <a:pt x="190055" y="355290"/>
                  <a:pt x="243645" y="385887"/>
                  <a:pt x="213022" y="4126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750981F-385D-40D8-92F0-686038317CEB}"/>
              </a:ext>
            </a:extLst>
          </p:cNvPr>
          <p:cNvSpPr>
            <a:spLocks/>
          </p:cNvSpPr>
          <p:nvPr userDrawn="1"/>
        </p:nvSpPr>
        <p:spPr bwMode="auto">
          <a:xfrm rot="2490608" flipH="1" flipV="1">
            <a:off x="9923950" y="4718750"/>
            <a:ext cx="1477159" cy="2946480"/>
          </a:xfrm>
          <a:custGeom>
            <a:avLst/>
            <a:gdLst>
              <a:gd name="connsiteX0" fmla="*/ 950749 w 1477159"/>
              <a:gd name="connsiteY0" fmla="*/ 1504486 h 2946480"/>
              <a:gd name="connsiteX1" fmla="*/ 1050274 w 1477159"/>
              <a:gd name="connsiteY1" fmla="*/ 452706 h 2946480"/>
              <a:gd name="connsiteX2" fmla="*/ 1033941 w 1477159"/>
              <a:gd name="connsiteY2" fmla="*/ 322442 h 2946480"/>
              <a:gd name="connsiteX3" fmla="*/ 1043529 w 1477159"/>
              <a:gd name="connsiteY3" fmla="*/ 313956 h 2946480"/>
              <a:gd name="connsiteX4" fmla="*/ 1046312 w 1477159"/>
              <a:gd name="connsiteY4" fmla="*/ 329211 h 2946480"/>
              <a:gd name="connsiteX5" fmla="*/ 950749 w 1477159"/>
              <a:gd name="connsiteY5" fmla="*/ 1504486 h 2946480"/>
              <a:gd name="connsiteX6" fmla="*/ 343355 w 1477159"/>
              <a:gd name="connsiteY6" fmla="*/ 2528606 h 2946480"/>
              <a:gd name="connsiteX7" fmla="*/ 192816 w 1477159"/>
              <a:gd name="connsiteY7" fmla="*/ 2640410 h 2946480"/>
              <a:gd name="connsiteX8" fmla="*/ 299999 w 1477159"/>
              <a:gd name="connsiteY8" fmla="*/ 2514196 h 2946480"/>
              <a:gd name="connsiteX9" fmla="*/ 361246 w 1477159"/>
              <a:gd name="connsiteY9" fmla="*/ 2445353 h 2946480"/>
              <a:gd name="connsiteX10" fmla="*/ 426321 w 1477159"/>
              <a:gd name="connsiteY10" fmla="*/ 2372684 h 2946480"/>
              <a:gd name="connsiteX11" fmla="*/ 935436 w 1477159"/>
              <a:gd name="connsiteY11" fmla="*/ 1538909 h 2946480"/>
              <a:gd name="connsiteX12" fmla="*/ 973716 w 1477159"/>
              <a:gd name="connsiteY12" fmla="*/ 1550383 h 2946480"/>
              <a:gd name="connsiteX13" fmla="*/ 1071372 w 1477159"/>
              <a:gd name="connsiteY13" fmla="*/ 344675 h 2946480"/>
              <a:gd name="connsiteX14" fmla="*/ 1063276 w 1477159"/>
              <a:gd name="connsiteY14" fmla="*/ 296479 h 2946480"/>
              <a:gd name="connsiteX15" fmla="*/ 1105572 w 1477159"/>
              <a:gd name="connsiteY15" fmla="*/ 259045 h 2946480"/>
              <a:gd name="connsiteX16" fmla="*/ 1124142 w 1477159"/>
              <a:gd name="connsiteY16" fmla="*/ 368384 h 2946480"/>
              <a:gd name="connsiteX17" fmla="*/ 1142145 w 1477159"/>
              <a:gd name="connsiteY17" fmla="*/ 571271 h 2946480"/>
              <a:gd name="connsiteX18" fmla="*/ 1061759 w 1477159"/>
              <a:gd name="connsiteY18" fmla="*/ 1378273 h 2946480"/>
              <a:gd name="connsiteX19" fmla="*/ 343355 w 1477159"/>
              <a:gd name="connsiteY19" fmla="*/ 2528606 h 2946480"/>
              <a:gd name="connsiteX20" fmla="*/ 636857 w 1477159"/>
              <a:gd name="connsiteY20" fmla="*/ 2736026 h 2946480"/>
              <a:gd name="connsiteX21" fmla="*/ 506708 w 1477159"/>
              <a:gd name="connsiteY21" fmla="*/ 2835467 h 2946480"/>
              <a:gd name="connsiteX22" fmla="*/ 399526 w 1477159"/>
              <a:gd name="connsiteY22" fmla="*/ 2850766 h 2946480"/>
              <a:gd name="connsiteX23" fmla="*/ 878017 w 1477159"/>
              <a:gd name="connsiteY23" fmla="*/ 2353560 h 2946480"/>
              <a:gd name="connsiteX24" fmla="*/ 1203392 w 1477159"/>
              <a:gd name="connsiteY24" fmla="*/ 1749265 h 2946480"/>
              <a:gd name="connsiteX25" fmla="*/ 1352681 w 1477159"/>
              <a:gd name="connsiteY25" fmla="*/ 93188 h 2946480"/>
              <a:gd name="connsiteX26" fmla="*/ 1203392 w 1477159"/>
              <a:gd name="connsiteY26" fmla="*/ 1749265 h 2946480"/>
              <a:gd name="connsiteX27" fmla="*/ 874190 w 1477159"/>
              <a:gd name="connsiteY27" fmla="*/ 2345912 h 2946480"/>
              <a:gd name="connsiteX28" fmla="*/ 399525 w 1477159"/>
              <a:gd name="connsiteY28" fmla="*/ 2827818 h 2946480"/>
              <a:gd name="connsiteX29" fmla="*/ 365074 w 1477159"/>
              <a:gd name="connsiteY29" fmla="*/ 2778098 h 2946480"/>
              <a:gd name="connsiteX30" fmla="*/ 200473 w 1477159"/>
              <a:gd name="connsiteY30" fmla="*/ 2900487 h 2946480"/>
              <a:gd name="connsiteX31" fmla="*/ 58839 w 1477159"/>
              <a:gd name="connsiteY31" fmla="*/ 2801045 h 2946480"/>
              <a:gd name="connsiteX32" fmla="*/ 131570 w 1477159"/>
              <a:gd name="connsiteY32" fmla="*/ 2716903 h 2946480"/>
              <a:gd name="connsiteX33" fmla="*/ 208128 w 1477159"/>
              <a:gd name="connsiteY33" fmla="*/ 2663358 h 2946480"/>
              <a:gd name="connsiteX34" fmla="*/ 1115349 w 1477159"/>
              <a:gd name="connsiteY34" fmla="*/ 1179391 h 2946480"/>
              <a:gd name="connsiteX35" fmla="*/ 1145973 w 1477159"/>
              <a:gd name="connsiteY35" fmla="*/ 471829 h 2946480"/>
              <a:gd name="connsiteX36" fmla="*/ 1123005 w 1477159"/>
              <a:gd name="connsiteY36" fmla="*/ 288246 h 2946480"/>
              <a:gd name="connsiteX37" fmla="*/ 1114863 w 1477159"/>
              <a:gd name="connsiteY37" fmla="*/ 250823 h 2946480"/>
              <a:gd name="connsiteX38" fmla="*/ 1398265 w 1477159"/>
              <a:gd name="connsiteY38" fmla="*/ 0 h 2946480"/>
              <a:gd name="connsiteX39" fmla="*/ 1406152 w 1477159"/>
              <a:gd name="connsiteY39" fmla="*/ 33009 h 2946480"/>
              <a:gd name="connsiteX40" fmla="*/ 1467519 w 1477159"/>
              <a:gd name="connsiteY40" fmla="*/ 957561 h 2946480"/>
              <a:gd name="connsiteX41" fmla="*/ 1100038 w 1477159"/>
              <a:gd name="connsiteY41" fmla="*/ 2116432 h 2946480"/>
              <a:gd name="connsiteX42" fmla="*/ 1038791 w 1477159"/>
              <a:gd name="connsiteY42" fmla="*/ 2219698 h 2946480"/>
              <a:gd name="connsiteX43" fmla="*/ 969888 w 1477159"/>
              <a:gd name="connsiteY43" fmla="*/ 2326788 h 2946480"/>
              <a:gd name="connsiteX44" fmla="*/ 805287 w 1477159"/>
              <a:gd name="connsiteY44" fmla="*/ 2552443 h 2946480"/>
              <a:gd name="connsiteX45" fmla="*/ 636857 w 1477159"/>
              <a:gd name="connsiteY45" fmla="*/ 2736026 h 294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477159" h="2946480">
                <a:moveTo>
                  <a:pt x="950749" y="1504486"/>
                </a:moveTo>
                <a:cubicBezTo>
                  <a:pt x="1054103" y="1164092"/>
                  <a:pt x="1096209" y="804574"/>
                  <a:pt x="1050274" y="452706"/>
                </a:cubicBezTo>
                <a:lnTo>
                  <a:pt x="1033941" y="322442"/>
                </a:lnTo>
                <a:lnTo>
                  <a:pt x="1043529" y="313956"/>
                </a:lnTo>
                <a:lnTo>
                  <a:pt x="1046312" y="329211"/>
                </a:lnTo>
                <a:cubicBezTo>
                  <a:pt x="1104822" y="720970"/>
                  <a:pt x="1074677" y="1122977"/>
                  <a:pt x="950749" y="1504486"/>
                </a:cubicBezTo>
                <a:close/>
                <a:moveTo>
                  <a:pt x="343355" y="2528606"/>
                </a:moveTo>
                <a:cubicBezTo>
                  <a:pt x="294735" y="2568638"/>
                  <a:pt x="244493" y="2605988"/>
                  <a:pt x="192816" y="2640410"/>
                </a:cubicBezTo>
                <a:cubicBezTo>
                  <a:pt x="227268" y="2602163"/>
                  <a:pt x="261719" y="2560092"/>
                  <a:pt x="299999" y="2514196"/>
                </a:cubicBezTo>
                <a:cubicBezTo>
                  <a:pt x="319138" y="2491248"/>
                  <a:pt x="338278" y="2468301"/>
                  <a:pt x="361246" y="2445353"/>
                </a:cubicBezTo>
                <a:cubicBezTo>
                  <a:pt x="380386" y="2422404"/>
                  <a:pt x="403353" y="2395632"/>
                  <a:pt x="426321" y="2372684"/>
                </a:cubicBezTo>
                <a:cubicBezTo>
                  <a:pt x="659825" y="2139380"/>
                  <a:pt x="828254" y="1844881"/>
                  <a:pt x="935436" y="1538909"/>
                </a:cubicBezTo>
                <a:cubicBezTo>
                  <a:pt x="946920" y="1542733"/>
                  <a:pt x="966060" y="1546558"/>
                  <a:pt x="973716" y="1550383"/>
                </a:cubicBezTo>
                <a:cubicBezTo>
                  <a:pt x="1087596" y="1152140"/>
                  <a:pt x="1125278" y="745113"/>
                  <a:pt x="1071372" y="344675"/>
                </a:cubicBezTo>
                <a:lnTo>
                  <a:pt x="1063276" y="296479"/>
                </a:lnTo>
                <a:lnTo>
                  <a:pt x="1105572" y="259045"/>
                </a:lnTo>
                <a:lnTo>
                  <a:pt x="1124142" y="368384"/>
                </a:lnTo>
                <a:cubicBezTo>
                  <a:pt x="1133053" y="435734"/>
                  <a:pt x="1139274" y="503383"/>
                  <a:pt x="1142145" y="571271"/>
                </a:cubicBezTo>
                <a:cubicBezTo>
                  <a:pt x="1157457" y="842821"/>
                  <a:pt x="1134489" y="1118196"/>
                  <a:pt x="1061759" y="1378273"/>
                </a:cubicBezTo>
                <a:cubicBezTo>
                  <a:pt x="944527" y="1836754"/>
                  <a:pt x="683690" y="2248382"/>
                  <a:pt x="343355" y="2528606"/>
                </a:cubicBezTo>
                <a:close/>
                <a:moveTo>
                  <a:pt x="636857" y="2736026"/>
                </a:moveTo>
                <a:cubicBezTo>
                  <a:pt x="583266" y="2781922"/>
                  <a:pt x="537331" y="2820169"/>
                  <a:pt x="506708" y="2835467"/>
                </a:cubicBezTo>
                <a:cubicBezTo>
                  <a:pt x="418665" y="2896662"/>
                  <a:pt x="399525" y="2877538"/>
                  <a:pt x="399526" y="2850766"/>
                </a:cubicBezTo>
                <a:cubicBezTo>
                  <a:pt x="583266" y="2709253"/>
                  <a:pt x="744040" y="2537144"/>
                  <a:pt x="878017" y="2353560"/>
                </a:cubicBezTo>
                <a:cubicBezTo>
                  <a:pt x="1015823" y="2166153"/>
                  <a:pt x="1123005" y="1959621"/>
                  <a:pt x="1203392" y="1749265"/>
                </a:cubicBezTo>
                <a:cubicBezTo>
                  <a:pt x="1410100" y="1229111"/>
                  <a:pt x="1459863" y="647764"/>
                  <a:pt x="1352681" y="93188"/>
                </a:cubicBezTo>
                <a:cubicBezTo>
                  <a:pt x="1452208" y="636289"/>
                  <a:pt x="1410100" y="1217638"/>
                  <a:pt x="1203392" y="1749265"/>
                </a:cubicBezTo>
                <a:cubicBezTo>
                  <a:pt x="1119177" y="1959621"/>
                  <a:pt x="1011995" y="2162327"/>
                  <a:pt x="874190" y="2345912"/>
                </a:cubicBezTo>
                <a:cubicBezTo>
                  <a:pt x="736384" y="2525670"/>
                  <a:pt x="579438" y="2690130"/>
                  <a:pt x="399525" y="2827818"/>
                </a:cubicBezTo>
                <a:cubicBezTo>
                  <a:pt x="399525" y="2804870"/>
                  <a:pt x="399525" y="2778097"/>
                  <a:pt x="365074" y="2778098"/>
                </a:cubicBezTo>
                <a:cubicBezTo>
                  <a:pt x="365074" y="2778098"/>
                  <a:pt x="257892" y="2862240"/>
                  <a:pt x="200473" y="2900487"/>
                </a:cubicBezTo>
                <a:cubicBezTo>
                  <a:pt x="-56000" y="3007577"/>
                  <a:pt x="-21548" y="2908136"/>
                  <a:pt x="58839" y="2801045"/>
                </a:cubicBezTo>
                <a:cubicBezTo>
                  <a:pt x="77979" y="2774273"/>
                  <a:pt x="104774" y="2751325"/>
                  <a:pt x="131570" y="2716903"/>
                </a:cubicBezTo>
                <a:cubicBezTo>
                  <a:pt x="158365" y="2697780"/>
                  <a:pt x="181333" y="2682481"/>
                  <a:pt x="208128" y="2663358"/>
                </a:cubicBezTo>
                <a:cubicBezTo>
                  <a:pt x="678965" y="2342087"/>
                  <a:pt x="989027" y="1806635"/>
                  <a:pt x="1115349" y="1179391"/>
                </a:cubicBezTo>
                <a:cubicBezTo>
                  <a:pt x="1161285" y="957560"/>
                  <a:pt x="1172769" y="712782"/>
                  <a:pt x="1145973" y="471829"/>
                </a:cubicBezTo>
                <a:cubicBezTo>
                  <a:pt x="1138317" y="410634"/>
                  <a:pt x="1134489" y="349440"/>
                  <a:pt x="1123005" y="288246"/>
                </a:cubicBezTo>
                <a:lnTo>
                  <a:pt x="1114863" y="250823"/>
                </a:lnTo>
                <a:lnTo>
                  <a:pt x="1398265" y="0"/>
                </a:lnTo>
                <a:lnTo>
                  <a:pt x="1406152" y="33009"/>
                </a:lnTo>
                <a:cubicBezTo>
                  <a:pt x="1465366" y="329361"/>
                  <a:pt x="1493358" y="647763"/>
                  <a:pt x="1467519" y="957561"/>
                </a:cubicBezTo>
                <a:cubicBezTo>
                  <a:pt x="1429240" y="1370624"/>
                  <a:pt x="1310574" y="1779862"/>
                  <a:pt x="1100038" y="2116432"/>
                </a:cubicBezTo>
                <a:cubicBezTo>
                  <a:pt x="1080898" y="2150854"/>
                  <a:pt x="1061758" y="2185275"/>
                  <a:pt x="1038791" y="2219698"/>
                </a:cubicBezTo>
                <a:cubicBezTo>
                  <a:pt x="1015823" y="2254120"/>
                  <a:pt x="992855" y="2292366"/>
                  <a:pt x="969888" y="2326788"/>
                </a:cubicBezTo>
                <a:cubicBezTo>
                  <a:pt x="920125" y="2407106"/>
                  <a:pt x="862705" y="2479775"/>
                  <a:pt x="805287" y="2552443"/>
                </a:cubicBezTo>
                <a:cubicBezTo>
                  <a:pt x="747868" y="2621286"/>
                  <a:pt x="686620" y="2682481"/>
                  <a:pt x="636857" y="273602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5A8599D-EEEA-48CB-B4F1-0AFCCEA141B5}"/>
              </a:ext>
            </a:extLst>
          </p:cNvPr>
          <p:cNvSpPr>
            <a:spLocks/>
          </p:cNvSpPr>
          <p:nvPr userDrawn="1"/>
        </p:nvSpPr>
        <p:spPr bwMode="auto">
          <a:xfrm rot="18253177" flipV="1">
            <a:off x="203882" y="5202712"/>
            <a:ext cx="806375" cy="2009605"/>
          </a:xfrm>
          <a:custGeom>
            <a:avLst/>
            <a:gdLst>
              <a:gd name="connsiteX0" fmla="*/ 370549 w 806375"/>
              <a:gd name="connsiteY0" fmla="*/ 1716991 h 2009605"/>
              <a:gd name="connsiteX1" fmla="*/ 367206 w 806375"/>
              <a:gd name="connsiteY1" fmla="*/ 1651916 h 2009605"/>
              <a:gd name="connsiteX2" fmla="*/ 313559 w 806375"/>
              <a:gd name="connsiteY2" fmla="*/ 1292695 h 2009605"/>
              <a:gd name="connsiteX3" fmla="*/ 219323 w 806375"/>
              <a:gd name="connsiteY3" fmla="*/ 936544 h 2009605"/>
              <a:gd name="connsiteX4" fmla="*/ 88213 w 806375"/>
              <a:gd name="connsiteY4" fmla="*/ 592674 h 2009605"/>
              <a:gd name="connsiteX5" fmla="*/ 13247 w 806375"/>
              <a:gd name="connsiteY5" fmla="*/ 424449 h 2009605"/>
              <a:gd name="connsiteX6" fmla="*/ 12342 w 806375"/>
              <a:gd name="connsiteY6" fmla="*/ 422798 h 2009605"/>
              <a:gd name="connsiteX7" fmla="*/ 0 w 806375"/>
              <a:gd name="connsiteY7" fmla="*/ 440946 h 2009605"/>
              <a:gd name="connsiteX8" fmla="*/ 30852 w 806375"/>
              <a:gd name="connsiteY8" fmla="*/ 498520 h 2009605"/>
              <a:gd name="connsiteX9" fmla="*/ 235712 w 806375"/>
              <a:gd name="connsiteY9" fmla="*/ 1038887 h 2009605"/>
              <a:gd name="connsiteX10" fmla="*/ 350434 w 806375"/>
              <a:gd name="connsiteY10" fmla="*/ 1603815 h 2009605"/>
              <a:gd name="connsiteX11" fmla="*/ 357671 w 806375"/>
              <a:gd name="connsiteY11" fmla="*/ 1708233 h 2009605"/>
              <a:gd name="connsiteX12" fmla="*/ 800801 w 806375"/>
              <a:gd name="connsiteY12" fmla="*/ 2009605 h 2009605"/>
              <a:gd name="connsiteX13" fmla="*/ 806375 w 806375"/>
              <a:gd name="connsiteY13" fmla="*/ 1810739 h 2009605"/>
              <a:gd name="connsiteX14" fmla="*/ 657723 w 806375"/>
              <a:gd name="connsiteY14" fmla="*/ 846483 h 2009605"/>
              <a:gd name="connsiteX15" fmla="*/ 408819 w 806375"/>
              <a:gd name="connsiteY15" fmla="*/ 200576 h 2009605"/>
              <a:gd name="connsiteX16" fmla="*/ 299887 w 806375"/>
              <a:gd name="connsiteY16" fmla="*/ 0 h 2009605"/>
              <a:gd name="connsiteX17" fmla="*/ 32164 w 806375"/>
              <a:gd name="connsiteY17" fmla="*/ 393653 h 2009605"/>
              <a:gd name="connsiteX18" fmla="*/ 42824 w 806375"/>
              <a:gd name="connsiteY18" fmla="*/ 412680 h 2009605"/>
              <a:gd name="connsiteX19" fmla="*/ 120990 w 806375"/>
              <a:gd name="connsiteY19" fmla="*/ 584487 h 2009605"/>
              <a:gd name="connsiteX20" fmla="*/ 252101 w 806375"/>
              <a:gd name="connsiteY20" fmla="*/ 940638 h 2009605"/>
              <a:gd name="connsiteX21" fmla="*/ 342239 w 806375"/>
              <a:gd name="connsiteY21" fmla="*/ 1304976 h 2009605"/>
              <a:gd name="connsiteX22" fmla="*/ 391790 w 806375"/>
              <a:gd name="connsiteY22" fmla="*/ 1672257 h 2009605"/>
              <a:gd name="connsiteX23" fmla="*/ 392223 w 806375"/>
              <a:gd name="connsiteY23" fmla="*/ 1731732 h 2009605"/>
              <a:gd name="connsiteX24" fmla="*/ 449576 w 806375"/>
              <a:gd name="connsiteY24" fmla="*/ 1770737 h 2009605"/>
              <a:gd name="connsiteX25" fmla="*/ 448766 w 806375"/>
              <a:gd name="connsiteY25" fmla="*/ 1730720 h 2009605"/>
              <a:gd name="connsiteX26" fmla="*/ 284878 w 806375"/>
              <a:gd name="connsiteY26" fmla="*/ 875139 h 2009605"/>
              <a:gd name="connsiteX27" fmla="*/ 387309 w 806375"/>
              <a:gd name="connsiteY27" fmla="*/ 1239477 h 2009605"/>
              <a:gd name="connsiteX28" fmla="*/ 428280 w 806375"/>
              <a:gd name="connsiteY28" fmla="*/ 1427787 h 2009605"/>
              <a:gd name="connsiteX29" fmla="*/ 452864 w 806375"/>
              <a:gd name="connsiteY29" fmla="*/ 1624284 h 2009605"/>
              <a:gd name="connsiteX30" fmla="*/ 464072 w 806375"/>
              <a:gd name="connsiteY30" fmla="*/ 1780596 h 2009605"/>
              <a:gd name="connsiteX31" fmla="*/ 724957 w 806375"/>
              <a:gd name="connsiteY31" fmla="*/ 1958024 h 2009605"/>
              <a:gd name="connsiteX32" fmla="*/ 728704 w 806375"/>
              <a:gd name="connsiteY32" fmla="*/ 1885280 h 2009605"/>
              <a:gd name="connsiteX33" fmla="*/ 674112 w 806375"/>
              <a:gd name="connsiteY33" fmla="*/ 1219009 h 2009605"/>
              <a:gd name="connsiteX34" fmla="*/ 732305 w 806375"/>
              <a:gd name="connsiteY34" fmla="*/ 1893916 h 2009605"/>
              <a:gd name="connsiteX35" fmla="*/ 728723 w 806375"/>
              <a:gd name="connsiteY35" fmla="*/ 1960586 h 200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806375" h="2009605">
                <a:moveTo>
                  <a:pt x="370549" y="1716991"/>
                </a:moveTo>
                <a:lnTo>
                  <a:pt x="367206" y="1651916"/>
                </a:lnTo>
                <a:cubicBezTo>
                  <a:pt x="357091" y="1531408"/>
                  <a:pt x="339166" y="1411412"/>
                  <a:pt x="313559" y="1292695"/>
                </a:cubicBezTo>
                <a:cubicBezTo>
                  <a:pt x="288976" y="1178072"/>
                  <a:pt x="252101" y="1055261"/>
                  <a:pt x="219323" y="936544"/>
                </a:cubicBezTo>
                <a:cubicBezTo>
                  <a:pt x="178351" y="821921"/>
                  <a:pt x="141476" y="703204"/>
                  <a:pt x="88213" y="592674"/>
                </a:cubicBezTo>
                <a:cubicBezTo>
                  <a:pt x="65679" y="535362"/>
                  <a:pt x="40583" y="479330"/>
                  <a:pt x="13247" y="424449"/>
                </a:cubicBezTo>
                <a:lnTo>
                  <a:pt x="12342" y="422798"/>
                </a:lnTo>
                <a:lnTo>
                  <a:pt x="0" y="440946"/>
                </a:lnTo>
                <a:lnTo>
                  <a:pt x="30852" y="498520"/>
                </a:lnTo>
                <a:cubicBezTo>
                  <a:pt x="112796" y="674548"/>
                  <a:pt x="178351" y="854670"/>
                  <a:pt x="235712" y="1038887"/>
                </a:cubicBezTo>
                <a:cubicBezTo>
                  <a:pt x="284878" y="1227196"/>
                  <a:pt x="334045" y="1411412"/>
                  <a:pt x="350434" y="1603815"/>
                </a:cubicBezTo>
                <a:lnTo>
                  <a:pt x="357671" y="1708233"/>
                </a:lnTo>
                <a:close/>
                <a:moveTo>
                  <a:pt x="800801" y="2009605"/>
                </a:moveTo>
                <a:lnTo>
                  <a:pt x="806375" y="1810739"/>
                </a:lnTo>
                <a:cubicBezTo>
                  <a:pt x="798308" y="1476655"/>
                  <a:pt x="740692" y="1144299"/>
                  <a:pt x="657723" y="846483"/>
                </a:cubicBezTo>
                <a:cubicBezTo>
                  <a:pt x="593192" y="625424"/>
                  <a:pt x="512529" y="408970"/>
                  <a:pt x="408819" y="200576"/>
                </a:cubicBezTo>
                <a:lnTo>
                  <a:pt x="299887" y="0"/>
                </a:lnTo>
                <a:lnTo>
                  <a:pt x="32164" y="393653"/>
                </a:lnTo>
                <a:lnTo>
                  <a:pt x="42824" y="412680"/>
                </a:lnTo>
                <a:cubicBezTo>
                  <a:pt x="71312" y="468840"/>
                  <a:pt x="97431" y="526152"/>
                  <a:pt x="120990" y="584487"/>
                </a:cubicBezTo>
                <a:cubicBezTo>
                  <a:pt x="178351" y="699111"/>
                  <a:pt x="211129" y="821921"/>
                  <a:pt x="252101" y="940638"/>
                </a:cubicBezTo>
                <a:cubicBezTo>
                  <a:pt x="284879" y="1059355"/>
                  <a:pt x="321753" y="1182165"/>
                  <a:pt x="342239" y="1304976"/>
                </a:cubicBezTo>
                <a:cubicBezTo>
                  <a:pt x="366822" y="1426763"/>
                  <a:pt x="383211" y="1549318"/>
                  <a:pt x="391790" y="1672257"/>
                </a:cubicBezTo>
                <a:lnTo>
                  <a:pt x="392223" y="1731732"/>
                </a:lnTo>
                <a:lnTo>
                  <a:pt x="449576" y="1770737"/>
                </a:lnTo>
                <a:lnTo>
                  <a:pt x="448766" y="1730720"/>
                </a:lnTo>
                <a:cubicBezTo>
                  <a:pt x="436475" y="1440068"/>
                  <a:pt x="366823" y="1153510"/>
                  <a:pt x="284878" y="875139"/>
                </a:cubicBezTo>
                <a:cubicBezTo>
                  <a:pt x="325850" y="989762"/>
                  <a:pt x="350434" y="1116667"/>
                  <a:pt x="387309" y="1239477"/>
                </a:cubicBezTo>
                <a:cubicBezTo>
                  <a:pt x="399600" y="1300883"/>
                  <a:pt x="415989" y="1366382"/>
                  <a:pt x="428280" y="1427787"/>
                </a:cubicBezTo>
                <a:cubicBezTo>
                  <a:pt x="440572" y="1493286"/>
                  <a:pt x="444669" y="1558785"/>
                  <a:pt x="452864" y="1624284"/>
                </a:cubicBezTo>
                <a:lnTo>
                  <a:pt x="464072" y="1780596"/>
                </a:lnTo>
                <a:lnTo>
                  <a:pt x="724957" y="1958024"/>
                </a:lnTo>
                <a:lnTo>
                  <a:pt x="728704" y="1885280"/>
                </a:lnTo>
                <a:cubicBezTo>
                  <a:pt x="732689" y="1660743"/>
                  <a:pt x="714060" y="1436998"/>
                  <a:pt x="674112" y="1219009"/>
                </a:cubicBezTo>
                <a:cubicBezTo>
                  <a:pt x="717133" y="1441603"/>
                  <a:pt x="736530" y="1668227"/>
                  <a:pt x="732305" y="1893916"/>
                </a:cubicBezTo>
                <a:lnTo>
                  <a:pt x="728723" y="196058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219E2C-5444-405D-AA61-2A182AFF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3"/>
            <a:ext cx="10807728" cy="809252"/>
          </a:xfrm>
          <a:prstGeom prst="rect">
            <a:avLst/>
          </a:prstGeo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B7FA1-5D4F-4752-8FF3-AD4472D6C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88" y="1068161"/>
            <a:ext cx="10807727" cy="504000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EA566E9-A9A5-4488-8378-BE8599DC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240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20523D6-4396-46F0-A6B4-204FFA06DE05}"/>
              </a:ext>
            </a:extLst>
          </p:cNvPr>
          <p:cNvSpPr>
            <a:spLocks/>
          </p:cNvSpPr>
          <p:nvPr userDrawn="1"/>
        </p:nvSpPr>
        <p:spPr bwMode="auto">
          <a:xfrm rot="15149153">
            <a:off x="9979255" y="4073853"/>
            <a:ext cx="1205594" cy="3626698"/>
          </a:xfrm>
          <a:custGeom>
            <a:avLst/>
            <a:gdLst>
              <a:gd name="connsiteX0" fmla="*/ 1068709 w 1205594"/>
              <a:gd name="connsiteY0" fmla="*/ 3429760 h 3626698"/>
              <a:gd name="connsiteX1" fmla="*/ 1015951 w 1205594"/>
              <a:gd name="connsiteY1" fmla="*/ 3583968 h 3626698"/>
              <a:gd name="connsiteX2" fmla="*/ 998383 w 1205594"/>
              <a:gd name="connsiteY2" fmla="*/ 3626698 h 3626698"/>
              <a:gd name="connsiteX3" fmla="*/ 922465 w 1205594"/>
              <a:gd name="connsiteY3" fmla="*/ 3602741 h 3626698"/>
              <a:gd name="connsiteX4" fmla="*/ 989179 w 1205594"/>
              <a:gd name="connsiteY4" fmla="*/ 3414698 h 3626698"/>
              <a:gd name="connsiteX5" fmla="*/ 1073286 w 1205594"/>
              <a:gd name="connsiteY5" fmla="*/ 1864651 h 3626698"/>
              <a:gd name="connsiteX6" fmla="*/ 988845 w 1205594"/>
              <a:gd name="connsiteY6" fmla="*/ 3410696 h 3626698"/>
              <a:gd name="connsiteX7" fmla="*/ 922302 w 1205594"/>
              <a:gd name="connsiteY7" fmla="*/ 3602689 h 3626698"/>
              <a:gd name="connsiteX8" fmla="*/ 673281 w 1205594"/>
              <a:gd name="connsiteY8" fmla="*/ 3524106 h 3626698"/>
              <a:gd name="connsiteX9" fmla="*/ 684090 w 1205594"/>
              <a:gd name="connsiteY9" fmla="*/ 3498870 h 3626698"/>
              <a:gd name="connsiteX10" fmla="*/ 821027 w 1205594"/>
              <a:gd name="connsiteY10" fmla="*/ 3019173 h 3626698"/>
              <a:gd name="connsiteX11" fmla="*/ 853577 w 1205594"/>
              <a:gd name="connsiteY11" fmla="*/ 2267108 h 3626698"/>
              <a:gd name="connsiteX12" fmla="*/ 829164 w 1205594"/>
              <a:gd name="connsiteY12" fmla="*/ 2071977 h 3626698"/>
              <a:gd name="connsiteX13" fmla="*/ 788477 w 1205594"/>
              <a:gd name="connsiteY13" fmla="*/ 1884977 h 3626698"/>
              <a:gd name="connsiteX14" fmla="*/ 686760 w 1205594"/>
              <a:gd name="connsiteY14" fmla="*/ 1523173 h 3626698"/>
              <a:gd name="connsiteX15" fmla="*/ 849508 w 1205594"/>
              <a:gd name="connsiteY15" fmla="*/ 2372803 h 3626698"/>
              <a:gd name="connsiteX16" fmla="*/ 764065 w 1205594"/>
              <a:gd name="connsiteY16" fmla="*/ 3230564 h 3626698"/>
              <a:gd name="connsiteX17" fmla="*/ 701516 w 1205594"/>
              <a:gd name="connsiteY17" fmla="*/ 3436104 h 3626698"/>
              <a:gd name="connsiteX18" fmla="*/ 666750 w 1205594"/>
              <a:gd name="connsiteY18" fmla="*/ 3522045 h 3626698"/>
              <a:gd name="connsiteX19" fmla="*/ 590560 w 1205594"/>
              <a:gd name="connsiteY19" fmla="*/ 3498001 h 3626698"/>
              <a:gd name="connsiteX20" fmla="*/ 629798 w 1205594"/>
              <a:gd name="connsiteY20" fmla="*/ 3401304 h 3626698"/>
              <a:gd name="connsiteX21" fmla="*/ 670485 w 1205594"/>
              <a:gd name="connsiteY21" fmla="*/ 3413500 h 3626698"/>
              <a:gd name="connsiteX22" fmla="*/ 743721 w 1205594"/>
              <a:gd name="connsiteY22" fmla="*/ 1950021 h 3626698"/>
              <a:gd name="connsiteX23" fmla="*/ 654210 w 1205594"/>
              <a:gd name="connsiteY23" fmla="*/ 1588216 h 3626698"/>
              <a:gd name="connsiteX24" fmla="*/ 524011 w 1205594"/>
              <a:gd name="connsiteY24" fmla="*/ 1234542 h 3626698"/>
              <a:gd name="connsiteX25" fmla="*/ 133416 w 1205594"/>
              <a:gd name="connsiteY25" fmla="*/ 596302 h 3626698"/>
              <a:gd name="connsiteX26" fmla="*/ 121210 w 1205594"/>
              <a:gd name="connsiteY26" fmla="*/ 612564 h 3626698"/>
              <a:gd name="connsiteX27" fmla="*/ 117141 w 1205594"/>
              <a:gd name="connsiteY27" fmla="*/ 608498 h 3626698"/>
              <a:gd name="connsiteX28" fmla="*/ 121210 w 1205594"/>
              <a:gd name="connsiteY28" fmla="*/ 612564 h 3626698"/>
              <a:gd name="connsiteX29" fmla="*/ 491462 w 1205594"/>
              <a:gd name="connsiteY29" fmla="*/ 1242673 h 3626698"/>
              <a:gd name="connsiteX30" fmla="*/ 621661 w 1205594"/>
              <a:gd name="connsiteY30" fmla="*/ 1584151 h 3626698"/>
              <a:gd name="connsiteX31" fmla="*/ 715241 w 1205594"/>
              <a:gd name="connsiteY31" fmla="*/ 1937825 h 3626698"/>
              <a:gd name="connsiteX32" fmla="*/ 646073 w 1205594"/>
              <a:gd name="connsiteY32" fmla="*/ 3364717 h 3626698"/>
              <a:gd name="connsiteX33" fmla="*/ 751859 w 1205594"/>
              <a:gd name="connsiteY33" fmla="*/ 2246782 h 3626698"/>
              <a:gd name="connsiteX34" fmla="*/ 637935 w 1205594"/>
              <a:gd name="connsiteY34" fmla="*/ 1685782 h 3626698"/>
              <a:gd name="connsiteX35" fmla="*/ 434500 w 1205594"/>
              <a:gd name="connsiteY35" fmla="*/ 1149172 h 3626698"/>
              <a:gd name="connsiteX36" fmla="*/ 143588 w 1205594"/>
              <a:gd name="connsiteY36" fmla="*/ 666427 h 3626698"/>
              <a:gd name="connsiteX37" fmla="*/ 0 w 1205594"/>
              <a:gd name="connsiteY37" fmla="*/ 497663 h 3626698"/>
              <a:gd name="connsiteX38" fmla="*/ 157048 w 1205594"/>
              <a:gd name="connsiteY38" fmla="*/ 0 h 3626698"/>
              <a:gd name="connsiteX39" fmla="*/ 264123 w 1205594"/>
              <a:gd name="connsiteY39" fmla="*/ 97488 h 3626698"/>
              <a:gd name="connsiteX40" fmla="*/ 698966 w 1205594"/>
              <a:gd name="connsiteY40" fmla="*/ 649151 h 3626698"/>
              <a:gd name="connsiteX41" fmla="*/ 1057012 w 1205594"/>
              <a:gd name="connsiteY41" fmla="*/ 1494716 h 3626698"/>
              <a:gd name="connsiteX42" fmla="*/ 1195347 w 1205594"/>
              <a:gd name="connsiteY42" fmla="*/ 2783391 h 3626698"/>
              <a:gd name="connsiteX43" fmla="*/ 1068709 w 1205594"/>
              <a:gd name="connsiteY43" fmla="*/ 3429760 h 362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5594" h="3626698">
                <a:moveTo>
                  <a:pt x="1068709" y="3429760"/>
                </a:moveTo>
                <a:cubicBezTo>
                  <a:pt x="1052561" y="3481845"/>
                  <a:pt x="1034984" y="3533296"/>
                  <a:pt x="1015951" y="3583968"/>
                </a:cubicBezTo>
                <a:lnTo>
                  <a:pt x="998383" y="3626698"/>
                </a:lnTo>
                <a:lnTo>
                  <a:pt x="922465" y="3602741"/>
                </a:lnTo>
                <a:lnTo>
                  <a:pt x="989179" y="3414698"/>
                </a:lnTo>
                <a:cubicBezTo>
                  <a:pt x="1144934" y="2917988"/>
                  <a:pt x="1172970" y="2380426"/>
                  <a:pt x="1073286" y="1864651"/>
                </a:cubicBezTo>
                <a:cubicBezTo>
                  <a:pt x="1165850" y="2369754"/>
                  <a:pt x="1143154" y="2905982"/>
                  <a:pt x="988845" y="3410696"/>
                </a:cubicBezTo>
                <a:lnTo>
                  <a:pt x="922302" y="3602689"/>
                </a:lnTo>
                <a:lnTo>
                  <a:pt x="673281" y="3524106"/>
                </a:lnTo>
                <a:lnTo>
                  <a:pt x="684090" y="3498870"/>
                </a:lnTo>
                <a:cubicBezTo>
                  <a:pt x="741687" y="3346424"/>
                  <a:pt x="787461" y="3185847"/>
                  <a:pt x="821027" y="3019173"/>
                </a:cubicBezTo>
                <a:cubicBezTo>
                  <a:pt x="869851" y="2783391"/>
                  <a:pt x="882058" y="2523216"/>
                  <a:pt x="853577" y="2267108"/>
                </a:cubicBezTo>
                <a:cubicBezTo>
                  <a:pt x="845439" y="2202064"/>
                  <a:pt x="841371" y="2137021"/>
                  <a:pt x="829164" y="2071977"/>
                </a:cubicBezTo>
                <a:cubicBezTo>
                  <a:pt x="816958" y="2010999"/>
                  <a:pt x="800683" y="1945955"/>
                  <a:pt x="788477" y="1884977"/>
                </a:cubicBezTo>
                <a:cubicBezTo>
                  <a:pt x="751859" y="1763021"/>
                  <a:pt x="727447" y="1636999"/>
                  <a:pt x="686760" y="1523173"/>
                </a:cubicBezTo>
                <a:cubicBezTo>
                  <a:pt x="768134" y="1799608"/>
                  <a:pt x="837302" y="2084173"/>
                  <a:pt x="849508" y="2372803"/>
                </a:cubicBezTo>
                <a:cubicBezTo>
                  <a:pt x="865783" y="2661434"/>
                  <a:pt x="841370" y="2954130"/>
                  <a:pt x="764065" y="3230564"/>
                </a:cubicBezTo>
                <a:cubicBezTo>
                  <a:pt x="746264" y="3300182"/>
                  <a:pt x="725348" y="3368783"/>
                  <a:pt x="701516" y="3436104"/>
                </a:cubicBezTo>
                <a:lnTo>
                  <a:pt x="666750" y="3522045"/>
                </a:lnTo>
                <a:lnTo>
                  <a:pt x="590560" y="3498001"/>
                </a:lnTo>
                <a:lnTo>
                  <a:pt x="629798" y="3401304"/>
                </a:lnTo>
                <a:cubicBezTo>
                  <a:pt x="642004" y="3405370"/>
                  <a:pt x="662348" y="3409434"/>
                  <a:pt x="670485" y="3413500"/>
                </a:cubicBezTo>
                <a:cubicBezTo>
                  <a:pt x="808821" y="2929739"/>
                  <a:pt x="841371" y="2433782"/>
                  <a:pt x="743721" y="1950021"/>
                </a:cubicBezTo>
                <a:cubicBezTo>
                  <a:pt x="723378" y="1828064"/>
                  <a:pt x="686760" y="1706107"/>
                  <a:pt x="654210" y="1588216"/>
                </a:cubicBezTo>
                <a:cubicBezTo>
                  <a:pt x="613523" y="1470325"/>
                  <a:pt x="580974" y="1348368"/>
                  <a:pt x="524011" y="1234542"/>
                </a:cubicBezTo>
                <a:cubicBezTo>
                  <a:pt x="430431" y="1002825"/>
                  <a:pt x="296164" y="787368"/>
                  <a:pt x="133416" y="596302"/>
                </a:cubicBezTo>
                <a:cubicBezTo>
                  <a:pt x="149691" y="628825"/>
                  <a:pt x="133416" y="616629"/>
                  <a:pt x="121210" y="612564"/>
                </a:cubicBezTo>
                <a:cubicBezTo>
                  <a:pt x="121210" y="612564"/>
                  <a:pt x="121210" y="612564"/>
                  <a:pt x="117141" y="608498"/>
                </a:cubicBezTo>
                <a:cubicBezTo>
                  <a:pt x="117141" y="608498"/>
                  <a:pt x="117141" y="608498"/>
                  <a:pt x="121210" y="612564"/>
                </a:cubicBezTo>
                <a:cubicBezTo>
                  <a:pt x="271752" y="807694"/>
                  <a:pt x="401950" y="1015021"/>
                  <a:pt x="491462" y="1242673"/>
                </a:cubicBezTo>
                <a:cubicBezTo>
                  <a:pt x="544355" y="1352434"/>
                  <a:pt x="580973" y="1470325"/>
                  <a:pt x="621661" y="1584151"/>
                </a:cubicBezTo>
                <a:cubicBezTo>
                  <a:pt x="654210" y="1702043"/>
                  <a:pt x="690829" y="1823999"/>
                  <a:pt x="715241" y="1937825"/>
                </a:cubicBezTo>
                <a:cubicBezTo>
                  <a:pt x="816958" y="2409391"/>
                  <a:pt x="796615" y="2901282"/>
                  <a:pt x="646073" y="3364717"/>
                </a:cubicBezTo>
                <a:cubicBezTo>
                  <a:pt x="755928" y="3002912"/>
                  <a:pt x="800683" y="2620783"/>
                  <a:pt x="751859" y="2246782"/>
                </a:cubicBezTo>
                <a:cubicBezTo>
                  <a:pt x="735584" y="2055717"/>
                  <a:pt x="686760" y="1872782"/>
                  <a:pt x="637935" y="1685782"/>
                </a:cubicBezTo>
                <a:cubicBezTo>
                  <a:pt x="580973" y="1502846"/>
                  <a:pt x="515874" y="1323978"/>
                  <a:pt x="434500" y="1149172"/>
                </a:cubicBezTo>
                <a:cubicBezTo>
                  <a:pt x="353126" y="978433"/>
                  <a:pt x="256494" y="815824"/>
                  <a:pt x="143588" y="666427"/>
                </a:cubicBezTo>
                <a:lnTo>
                  <a:pt x="0" y="497663"/>
                </a:lnTo>
                <a:lnTo>
                  <a:pt x="157048" y="0"/>
                </a:lnTo>
                <a:lnTo>
                  <a:pt x="264123" y="97488"/>
                </a:lnTo>
                <a:cubicBezTo>
                  <a:pt x="431957" y="264225"/>
                  <a:pt x="576905" y="450971"/>
                  <a:pt x="698966" y="649151"/>
                </a:cubicBezTo>
                <a:cubicBezTo>
                  <a:pt x="857645" y="917455"/>
                  <a:pt x="971569" y="1202020"/>
                  <a:pt x="1057012" y="1494716"/>
                </a:cubicBezTo>
                <a:cubicBezTo>
                  <a:pt x="1166867" y="1889043"/>
                  <a:pt x="1231966" y="2344347"/>
                  <a:pt x="1195347" y="2783391"/>
                </a:cubicBezTo>
                <a:cubicBezTo>
                  <a:pt x="1175004" y="3002912"/>
                  <a:pt x="1133300" y="3221418"/>
                  <a:pt x="1068709" y="342976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9641E84-2376-40C8-8650-FC3228B6E0B4}"/>
              </a:ext>
            </a:extLst>
          </p:cNvPr>
          <p:cNvSpPr>
            <a:spLocks/>
          </p:cNvSpPr>
          <p:nvPr userDrawn="1"/>
        </p:nvSpPr>
        <p:spPr bwMode="auto">
          <a:xfrm rot="15448007">
            <a:off x="10264912" y="2274019"/>
            <a:ext cx="2929765" cy="1598275"/>
          </a:xfrm>
          <a:custGeom>
            <a:avLst/>
            <a:gdLst>
              <a:gd name="connsiteX0" fmla="*/ 2929765 w 2929765"/>
              <a:gd name="connsiteY0" fmla="*/ 1598275 h 1598275"/>
              <a:gd name="connsiteX1" fmla="*/ 2512222 w 2929765"/>
              <a:gd name="connsiteY1" fmla="*/ 1505453 h 1598275"/>
              <a:gd name="connsiteX2" fmla="*/ 2510439 w 2929765"/>
              <a:gd name="connsiteY2" fmla="*/ 1501534 h 1598275"/>
              <a:gd name="connsiteX3" fmla="*/ 2250036 w 2929765"/>
              <a:gd name="connsiteY3" fmla="*/ 1112452 h 1598275"/>
              <a:gd name="connsiteX4" fmla="*/ 2239880 w 2929765"/>
              <a:gd name="connsiteY4" fmla="*/ 1125982 h 1598275"/>
              <a:gd name="connsiteX5" fmla="*/ 2412953 w 2929765"/>
              <a:gd name="connsiteY5" fmla="*/ 1377971 h 1598275"/>
              <a:gd name="connsiteX6" fmla="*/ 2478741 w 2929765"/>
              <a:gd name="connsiteY6" fmla="*/ 1498010 h 1598275"/>
              <a:gd name="connsiteX7" fmla="*/ 2458207 w 2929765"/>
              <a:gd name="connsiteY7" fmla="*/ 1493446 h 1598275"/>
              <a:gd name="connsiteX8" fmla="*/ 2389362 w 2929765"/>
              <a:gd name="connsiteY8" fmla="*/ 1364969 h 1598275"/>
              <a:gd name="connsiteX9" fmla="*/ 1935203 w 2929765"/>
              <a:gd name="connsiteY9" fmla="*/ 835096 h 1598275"/>
              <a:gd name="connsiteX10" fmla="*/ 1088879 w 2929765"/>
              <a:gd name="connsiteY10" fmla="*/ 435973 h 1598275"/>
              <a:gd name="connsiteX11" fmla="*/ 868834 w 2929765"/>
              <a:gd name="connsiteY11" fmla="*/ 398766 h 1598275"/>
              <a:gd name="connsiteX12" fmla="*/ 188389 w 2929765"/>
              <a:gd name="connsiteY12" fmla="*/ 364943 h 1598275"/>
              <a:gd name="connsiteX13" fmla="*/ 174848 w 2929765"/>
              <a:gd name="connsiteY13" fmla="*/ 287148 h 1598275"/>
              <a:gd name="connsiteX14" fmla="*/ 235784 w 2929765"/>
              <a:gd name="connsiteY14" fmla="*/ 253324 h 1598275"/>
              <a:gd name="connsiteX15" fmla="*/ 327187 w 2929765"/>
              <a:gd name="connsiteY15" fmla="*/ 239793 h 1598275"/>
              <a:gd name="connsiteX16" fmla="*/ 472755 w 2929765"/>
              <a:gd name="connsiteY16" fmla="*/ 239793 h 1598275"/>
              <a:gd name="connsiteX17" fmla="*/ 472755 w 2929765"/>
              <a:gd name="connsiteY17" fmla="*/ 205969 h 1598275"/>
              <a:gd name="connsiteX18" fmla="*/ 306875 w 2929765"/>
              <a:gd name="connsiteY18" fmla="*/ 189058 h 1598275"/>
              <a:gd name="connsiteX19" fmla="*/ 174848 w 2929765"/>
              <a:gd name="connsiteY19" fmla="*/ 178910 h 1598275"/>
              <a:gd name="connsiteX20" fmla="*/ 15739 w 2929765"/>
              <a:gd name="connsiteY20" fmla="*/ 134940 h 1598275"/>
              <a:gd name="connsiteX21" fmla="*/ 283178 w 2929765"/>
              <a:gd name="connsiteY21" fmla="*/ 16555 h 1598275"/>
              <a:gd name="connsiteX22" fmla="*/ 1244602 w 2929765"/>
              <a:gd name="connsiteY22" fmla="*/ 77439 h 1598275"/>
              <a:gd name="connsiteX23" fmla="*/ 2212797 w 2929765"/>
              <a:gd name="connsiteY23" fmla="*/ 564504 h 1598275"/>
              <a:gd name="connsiteX24" fmla="*/ 2720592 w 2929765"/>
              <a:gd name="connsiteY24" fmla="*/ 1156424 h 1598275"/>
              <a:gd name="connsiteX25" fmla="*/ 2892396 w 2929765"/>
              <a:gd name="connsiteY25" fmla="*/ 1500582 h 1598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929765" h="1598275">
                <a:moveTo>
                  <a:pt x="2929765" y="1598275"/>
                </a:moveTo>
                <a:lnTo>
                  <a:pt x="2512222" y="1505453"/>
                </a:lnTo>
                <a:lnTo>
                  <a:pt x="2510439" y="1501534"/>
                </a:lnTo>
                <a:cubicBezTo>
                  <a:pt x="2439824" y="1362327"/>
                  <a:pt x="2351594" y="1231681"/>
                  <a:pt x="2250036" y="1112452"/>
                </a:cubicBezTo>
                <a:cubicBezTo>
                  <a:pt x="2263577" y="1139512"/>
                  <a:pt x="2250036" y="1129364"/>
                  <a:pt x="2239880" y="1125982"/>
                </a:cubicBezTo>
                <a:cubicBezTo>
                  <a:pt x="2302508" y="1207160"/>
                  <a:pt x="2360904" y="1290874"/>
                  <a:pt x="2412953" y="1377971"/>
                </a:cubicBezTo>
                <a:lnTo>
                  <a:pt x="2478741" y="1498010"/>
                </a:lnTo>
                <a:lnTo>
                  <a:pt x="2458207" y="1493446"/>
                </a:lnTo>
                <a:lnTo>
                  <a:pt x="2389362" y="1364969"/>
                </a:lnTo>
                <a:cubicBezTo>
                  <a:pt x="2268443" y="1163611"/>
                  <a:pt x="2118009" y="982230"/>
                  <a:pt x="1935203" y="835096"/>
                </a:cubicBezTo>
                <a:cubicBezTo>
                  <a:pt x="1694847" y="638917"/>
                  <a:pt x="1403711" y="503621"/>
                  <a:pt x="1088879" y="435973"/>
                </a:cubicBezTo>
                <a:cubicBezTo>
                  <a:pt x="1034714" y="425826"/>
                  <a:pt x="922999" y="408914"/>
                  <a:pt x="868834" y="398766"/>
                </a:cubicBezTo>
                <a:cubicBezTo>
                  <a:pt x="648790" y="354796"/>
                  <a:pt x="418590" y="337884"/>
                  <a:pt x="188389" y="364943"/>
                </a:cubicBezTo>
                <a:cubicBezTo>
                  <a:pt x="215472" y="341266"/>
                  <a:pt x="168078" y="314207"/>
                  <a:pt x="174848" y="287148"/>
                </a:cubicBezTo>
                <a:cubicBezTo>
                  <a:pt x="178233" y="277000"/>
                  <a:pt x="191775" y="263470"/>
                  <a:pt x="235784" y="253324"/>
                </a:cubicBezTo>
                <a:cubicBezTo>
                  <a:pt x="259481" y="249941"/>
                  <a:pt x="289949" y="243176"/>
                  <a:pt x="327187" y="239793"/>
                </a:cubicBezTo>
                <a:cubicBezTo>
                  <a:pt x="367811" y="239794"/>
                  <a:pt x="415204" y="236411"/>
                  <a:pt x="472755" y="239793"/>
                </a:cubicBezTo>
                <a:cubicBezTo>
                  <a:pt x="472755" y="229647"/>
                  <a:pt x="472755" y="212735"/>
                  <a:pt x="472755" y="205969"/>
                </a:cubicBezTo>
                <a:cubicBezTo>
                  <a:pt x="411819" y="202587"/>
                  <a:pt x="357655" y="195822"/>
                  <a:pt x="306875" y="189058"/>
                </a:cubicBezTo>
                <a:cubicBezTo>
                  <a:pt x="256095" y="189058"/>
                  <a:pt x="212087" y="182293"/>
                  <a:pt x="174848" y="178910"/>
                </a:cubicBezTo>
                <a:cubicBezTo>
                  <a:pt x="93601" y="168763"/>
                  <a:pt x="39436" y="155234"/>
                  <a:pt x="15739" y="134940"/>
                </a:cubicBezTo>
                <a:cubicBezTo>
                  <a:pt x="-35040" y="104498"/>
                  <a:pt x="32666" y="57144"/>
                  <a:pt x="283178" y="16555"/>
                </a:cubicBezTo>
                <a:cubicBezTo>
                  <a:pt x="560773" y="-13886"/>
                  <a:pt x="899302" y="-7121"/>
                  <a:pt x="1244602" y="77439"/>
                </a:cubicBezTo>
                <a:cubicBezTo>
                  <a:pt x="1589903" y="161999"/>
                  <a:pt x="1935203" y="334501"/>
                  <a:pt x="2212797" y="564504"/>
                </a:cubicBezTo>
                <a:cubicBezTo>
                  <a:pt x="2415915" y="733624"/>
                  <a:pt x="2585180" y="936567"/>
                  <a:pt x="2720592" y="1156424"/>
                </a:cubicBezTo>
                <a:cubicBezTo>
                  <a:pt x="2786605" y="1268043"/>
                  <a:pt x="2843309" y="1383044"/>
                  <a:pt x="2892396" y="150058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1207CD8-17C5-4D5B-8ECD-908D160D636B}"/>
              </a:ext>
            </a:extLst>
          </p:cNvPr>
          <p:cNvSpPr>
            <a:spLocks/>
          </p:cNvSpPr>
          <p:nvPr userDrawn="1"/>
        </p:nvSpPr>
        <p:spPr bwMode="auto">
          <a:xfrm rot="9906262">
            <a:off x="8952916" y="-403208"/>
            <a:ext cx="2716333" cy="1769018"/>
          </a:xfrm>
          <a:custGeom>
            <a:avLst/>
            <a:gdLst>
              <a:gd name="connsiteX0" fmla="*/ 2716333 w 2716333"/>
              <a:gd name="connsiteY0" fmla="*/ 1769018 h 1769018"/>
              <a:gd name="connsiteX1" fmla="*/ 2418494 w 2716333"/>
              <a:gd name="connsiteY1" fmla="*/ 1689793 h 1769018"/>
              <a:gd name="connsiteX2" fmla="*/ 2415146 w 2716333"/>
              <a:gd name="connsiteY2" fmla="*/ 1678425 h 1769018"/>
              <a:gd name="connsiteX3" fmla="*/ 2418016 w 2716333"/>
              <a:gd name="connsiteY3" fmla="*/ 1689666 h 1769018"/>
              <a:gd name="connsiteX4" fmla="*/ 2374996 w 2716333"/>
              <a:gd name="connsiteY4" fmla="*/ 1678223 h 1769018"/>
              <a:gd name="connsiteX5" fmla="*/ 2347274 w 2716333"/>
              <a:gd name="connsiteY5" fmla="*/ 1594412 h 1769018"/>
              <a:gd name="connsiteX6" fmla="*/ 2294485 w 2716333"/>
              <a:gd name="connsiteY6" fmla="*/ 1464438 h 1769018"/>
              <a:gd name="connsiteX7" fmla="*/ 2004904 w 2716333"/>
              <a:gd name="connsiteY7" fmla="*/ 991256 h 1769018"/>
              <a:gd name="connsiteX8" fmla="*/ 1995854 w 2716333"/>
              <a:gd name="connsiteY8" fmla="*/ 1003311 h 1769018"/>
              <a:gd name="connsiteX9" fmla="*/ 2270354 w 2716333"/>
              <a:gd name="connsiteY9" fmla="*/ 1470466 h 1769018"/>
              <a:gd name="connsiteX10" fmla="*/ 2322012 w 2716333"/>
              <a:gd name="connsiteY10" fmla="*/ 1595919 h 1769018"/>
              <a:gd name="connsiteX11" fmla="*/ 2348447 w 2716333"/>
              <a:gd name="connsiteY11" fmla="*/ 1671161 h 1769018"/>
              <a:gd name="connsiteX12" fmla="*/ 2334039 w 2716333"/>
              <a:gd name="connsiteY12" fmla="*/ 1667328 h 1769018"/>
              <a:gd name="connsiteX13" fmla="*/ 2310323 w 2716333"/>
              <a:gd name="connsiteY13" fmla="*/ 1597803 h 1769018"/>
              <a:gd name="connsiteX14" fmla="*/ 2228123 w 2716333"/>
              <a:gd name="connsiteY14" fmla="*/ 1401146 h 1769018"/>
              <a:gd name="connsiteX15" fmla="*/ 1724370 w 2716333"/>
              <a:gd name="connsiteY15" fmla="*/ 744116 h 1769018"/>
              <a:gd name="connsiteX16" fmla="*/ 970249 w 2716333"/>
              <a:gd name="connsiteY16" fmla="*/ 388476 h 1769018"/>
              <a:gd name="connsiteX17" fmla="*/ 774178 w 2716333"/>
              <a:gd name="connsiteY17" fmla="*/ 355323 h 1769018"/>
              <a:gd name="connsiteX18" fmla="*/ 167865 w 2716333"/>
              <a:gd name="connsiteY18" fmla="*/ 325184 h 1769018"/>
              <a:gd name="connsiteX19" fmla="*/ 155799 w 2716333"/>
              <a:gd name="connsiteY19" fmla="*/ 255864 h 1769018"/>
              <a:gd name="connsiteX20" fmla="*/ 210096 w 2716333"/>
              <a:gd name="connsiteY20" fmla="*/ 225725 h 1769018"/>
              <a:gd name="connsiteX21" fmla="*/ 291541 w 2716333"/>
              <a:gd name="connsiteY21" fmla="*/ 213670 h 1769018"/>
              <a:gd name="connsiteX22" fmla="*/ 421250 w 2716333"/>
              <a:gd name="connsiteY22" fmla="*/ 213670 h 1769018"/>
              <a:gd name="connsiteX23" fmla="*/ 421249 w 2716333"/>
              <a:gd name="connsiteY23" fmla="*/ 183530 h 1769018"/>
              <a:gd name="connsiteX24" fmla="*/ 273442 w 2716333"/>
              <a:gd name="connsiteY24" fmla="*/ 168461 h 1769018"/>
              <a:gd name="connsiteX25" fmla="*/ 155799 w 2716333"/>
              <a:gd name="connsiteY25" fmla="*/ 159419 h 1769018"/>
              <a:gd name="connsiteX26" fmla="*/ 14025 w 2716333"/>
              <a:gd name="connsiteY26" fmla="*/ 120239 h 1769018"/>
              <a:gd name="connsiteX27" fmla="*/ 252327 w 2716333"/>
              <a:gd name="connsiteY27" fmla="*/ 14752 h 1769018"/>
              <a:gd name="connsiteX28" fmla="*/ 1109008 w 2716333"/>
              <a:gd name="connsiteY28" fmla="*/ 69002 h 1769018"/>
              <a:gd name="connsiteX29" fmla="*/ 1971722 w 2716333"/>
              <a:gd name="connsiteY29" fmla="*/ 503004 h 1769018"/>
              <a:gd name="connsiteX30" fmla="*/ 2424195 w 2716333"/>
              <a:gd name="connsiteY30" fmla="*/ 1030436 h 1769018"/>
              <a:gd name="connsiteX31" fmla="*/ 2689645 w 2716333"/>
              <a:gd name="connsiteY31" fmla="*/ 1657327 h 176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16333" h="1769018">
                <a:moveTo>
                  <a:pt x="2716333" y="1769018"/>
                </a:moveTo>
                <a:lnTo>
                  <a:pt x="2418494" y="1689793"/>
                </a:lnTo>
                <a:lnTo>
                  <a:pt x="2415146" y="1678425"/>
                </a:lnTo>
                <a:lnTo>
                  <a:pt x="2418016" y="1689666"/>
                </a:lnTo>
                <a:lnTo>
                  <a:pt x="2374996" y="1678223"/>
                </a:lnTo>
                <a:lnTo>
                  <a:pt x="2347274" y="1594412"/>
                </a:lnTo>
                <a:cubicBezTo>
                  <a:pt x="2332192" y="1550334"/>
                  <a:pt x="2315601" y="1506633"/>
                  <a:pt x="2294485" y="1464438"/>
                </a:cubicBezTo>
                <a:cubicBezTo>
                  <a:pt x="2225107" y="1292646"/>
                  <a:pt x="2125562" y="1132909"/>
                  <a:pt x="2004904" y="991256"/>
                </a:cubicBezTo>
                <a:cubicBezTo>
                  <a:pt x="2016969" y="1015367"/>
                  <a:pt x="2004903" y="1006325"/>
                  <a:pt x="1995854" y="1003311"/>
                </a:cubicBezTo>
                <a:cubicBezTo>
                  <a:pt x="2107463" y="1147978"/>
                  <a:pt x="2203991" y="1301687"/>
                  <a:pt x="2270354" y="1470466"/>
                </a:cubicBezTo>
                <a:cubicBezTo>
                  <a:pt x="2289962" y="1511153"/>
                  <a:pt x="2306552" y="1553348"/>
                  <a:pt x="2322012" y="1595919"/>
                </a:cubicBezTo>
                <a:lnTo>
                  <a:pt x="2348447" y="1671161"/>
                </a:lnTo>
                <a:lnTo>
                  <a:pt x="2334039" y="1667328"/>
                </a:lnTo>
                <a:lnTo>
                  <a:pt x="2310323" y="1597803"/>
                </a:lnTo>
                <a:cubicBezTo>
                  <a:pt x="2285437" y="1531497"/>
                  <a:pt x="2258288" y="1465945"/>
                  <a:pt x="2228123" y="1401146"/>
                </a:cubicBezTo>
                <a:cubicBezTo>
                  <a:pt x="2107463" y="1147978"/>
                  <a:pt x="1941557" y="918922"/>
                  <a:pt x="1724370" y="744116"/>
                </a:cubicBezTo>
                <a:cubicBezTo>
                  <a:pt x="1510200" y="569310"/>
                  <a:pt x="1250782" y="448754"/>
                  <a:pt x="970249" y="388476"/>
                </a:cubicBezTo>
                <a:cubicBezTo>
                  <a:pt x="921985" y="379434"/>
                  <a:pt x="822442" y="364365"/>
                  <a:pt x="774178" y="355323"/>
                </a:cubicBezTo>
                <a:cubicBezTo>
                  <a:pt x="578106" y="316142"/>
                  <a:pt x="372986" y="301073"/>
                  <a:pt x="167865" y="325184"/>
                </a:cubicBezTo>
                <a:cubicBezTo>
                  <a:pt x="191996" y="304086"/>
                  <a:pt x="149766" y="279975"/>
                  <a:pt x="155799" y="255864"/>
                </a:cubicBezTo>
                <a:cubicBezTo>
                  <a:pt x="158816" y="246822"/>
                  <a:pt x="170881" y="234767"/>
                  <a:pt x="210096" y="225725"/>
                </a:cubicBezTo>
                <a:cubicBezTo>
                  <a:pt x="231211" y="222711"/>
                  <a:pt x="258359" y="216683"/>
                  <a:pt x="291541" y="213670"/>
                </a:cubicBezTo>
                <a:cubicBezTo>
                  <a:pt x="327738" y="213669"/>
                  <a:pt x="369969" y="210656"/>
                  <a:pt x="421250" y="213670"/>
                </a:cubicBezTo>
                <a:cubicBezTo>
                  <a:pt x="421249" y="204628"/>
                  <a:pt x="421250" y="189558"/>
                  <a:pt x="421249" y="183530"/>
                </a:cubicBezTo>
                <a:cubicBezTo>
                  <a:pt x="366953" y="180516"/>
                  <a:pt x="318689" y="174489"/>
                  <a:pt x="273442" y="168461"/>
                </a:cubicBezTo>
                <a:cubicBezTo>
                  <a:pt x="228195" y="168461"/>
                  <a:pt x="188980" y="162433"/>
                  <a:pt x="155799" y="159419"/>
                </a:cubicBezTo>
                <a:cubicBezTo>
                  <a:pt x="83404" y="150378"/>
                  <a:pt x="35140" y="138322"/>
                  <a:pt x="14025" y="120239"/>
                </a:cubicBezTo>
                <a:cubicBezTo>
                  <a:pt x="-31223" y="93113"/>
                  <a:pt x="29107" y="50919"/>
                  <a:pt x="252327" y="14752"/>
                </a:cubicBezTo>
                <a:cubicBezTo>
                  <a:pt x="499678" y="-12373"/>
                  <a:pt x="801327" y="-6345"/>
                  <a:pt x="1109008" y="69002"/>
                </a:cubicBezTo>
                <a:cubicBezTo>
                  <a:pt x="1416689" y="144350"/>
                  <a:pt x="1724370" y="298059"/>
                  <a:pt x="1971722" y="503004"/>
                </a:cubicBezTo>
                <a:cubicBezTo>
                  <a:pt x="2152711" y="653699"/>
                  <a:pt x="2303535" y="834533"/>
                  <a:pt x="2424195" y="1030436"/>
                </a:cubicBezTo>
                <a:cubicBezTo>
                  <a:pt x="2541838" y="1229354"/>
                  <a:pt x="2626299" y="1440327"/>
                  <a:pt x="2689645" y="165732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219E2C-5444-405D-AA61-2A182AFF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3"/>
            <a:ext cx="10807728" cy="809252"/>
          </a:xfrm>
          <a:prstGeom prst="rect">
            <a:avLst/>
          </a:prstGeo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B7FA1-5D4F-4752-8FF3-AD4472D6C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88" y="1068161"/>
            <a:ext cx="10807727" cy="504000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EA566E9-A9A5-4488-8378-BE8599DC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4811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4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C9B20D7-BAE8-43E4-9996-A8C67DF9459E}"/>
              </a:ext>
            </a:extLst>
          </p:cNvPr>
          <p:cNvSpPr>
            <a:spLocks/>
          </p:cNvSpPr>
          <p:nvPr userDrawn="1"/>
        </p:nvSpPr>
        <p:spPr bwMode="auto">
          <a:xfrm rot="9906262">
            <a:off x="8952916" y="-403208"/>
            <a:ext cx="2716333" cy="1769018"/>
          </a:xfrm>
          <a:custGeom>
            <a:avLst/>
            <a:gdLst>
              <a:gd name="connsiteX0" fmla="*/ 2716333 w 2716333"/>
              <a:gd name="connsiteY0" fmla="*/ 1769018 h 1769018"/>
              <a:gd name="connsiteX1" fmla="*/ 2418494 w 2716333"/>
              <a:gd name="connsiteY1" fmla="*/ 1689793 h 1769018"/>
              <a:gd name="connsiteX2" fmla="*/ 2415146 w 2716333"/>
              <a:gd name="connsiteY2" fmla="*/ 1678425 h 1769018"/>
              <a:gd name="connsiteX3" fmla="*/ 2418016 w 2716333"/>
              <a:gd name="connsiteY3" fmla="*/ 1689666 h 1769018"/>
              <a:gd name="connsiteX4" fmla="*/ 2374996 w 2716333"/>
              <a:gd name="connsiteY4" fmla="*/ 1678223 h 1769018"/>
              <a:gd name="connsiteX5" fmla="*/ 2347274 w 2716333"/>
              <a:gd name="connsiteY5" fmla="*/ 1594412 h 1769018"/>
              <a:gd name="connsiteX6" fmla="*/ 2294485 w 2716333"/>
              <a:gd name="connsiteY6" fmla="*/ 1464438 h 1769018"/>
              <a:gd name="connsiteX7" fmla="*/ 2004904 w 2716333"/>
              <a:gd name="connsiteY7" fmla="*/ 991256 h 1769018"/>
              <a:gd name="connsiteX8" fmla="*/ 1995854 w 2716333"/>
              <a:gd name="connsiteY8" fmla="*/ 1003311 h 1769018"/>
              <a:gd name="connsiteX9" fmla="*/ 2270354 w 2716333"/>
              <a:gd name="connsiteY9" fmla="*/ 1470466 h 1769018"/>
              <a:gd name="connsiteX10" fmla="*/ 2322012 w 2716333"/>
              <a:gd name="connsiteY10" fmla="*/ 1595919 h 1769018"/>
              <a:gd name="connsiteX11" fmla="*/ 2348447 w 2716333"/>
              <a:gd name="connsiteY11" fmla="*/ 1671161 h 1769018"/>
              <a:gd name="connsiteX12" fmla="*/ 2334039 w 2716333"/>
              <a:gd name="connsiteY12" fmla="*/ 1667328 h 1769018"/>
              <a:gd name="connsiteX13" fmla="*/ 2310323 w 2716333"/>
              <a:gd name="connsiteY13" fmla="*/ 1597803 h 1769018"/>
              <a:gd name="connsiteX14" fmla="*/ 2228123 w 2716333"/>
              <a:gd name="connsiteY14" fmla="*/ 1401146 h 1769018"/>
              <a:gd name="connsiteX15" fmla="*/ 1724370 w 2716333"/>
              <a:gd name="connsiteY15" fmla="*/ 744116 h 1769018"/>
              <a:gd name="connsiteX16" fmla="*/ 970249 w 2716333"/>
              <a:gd name="connsiteY16" fmla="*/ 388476 h 1769018"/>
              <a:gd name="connsiteX17" fmla="*/ 774178 w 2716333"/>
              <a:gd name="connsiteY17" fmla="*/ 355323 h 1769018"/>
              <a:gd name="connsiteX18" fmla="*/ 167865 w 2716333"/>
              <a:gd name="connsiteY18" fmla="*/ 325184 h 1769018"/>
              <a:gd name="connsiteX19" fmla="*/ 155799 w 2716333"/>
              <a:gd name="connsiteY19" fmla="*/ 255864 h 1769018"/>
              <a:gd name="connsiteX20" fmla="*/ 210096 w 2716333"/>
              <a:gd name="connsiteY20" fmla="*/ 225725 h 1769018"/>
              <a:gd name="connsiteX21" fmla="*/ 291541 w 2716333"/>
              <a:gd name="connsiteY21" fmla="*/ 213670 h 1769018"/>
              <a:gd name="connsiteX22" fmla="*/ 421250 w 2716333"/>
              <a:gd name="connsiteY22" fmla="*/ 213670 h 1769018"/>
              <a:gd name="connsiteX23" fmla="*/ 421249 w 2716333"/>
              <a:gd name="connsiteY23" fmla="*/ 183530 h 1769018"/>
              <a:gd name="connsiteX24" fmla="*/ 273442 w 2716333"/>
              <a:gd name="connsiteY24" fmla="*/ 168461 h 1769018"/>
              <a:gd name="connsiteX25" fmla="*/ 155799 w 2716333"/>
              <a:gd name="connsiteY25" fmla="*/ 159419 h 1769018"/>
              <a:gd name="connsiteX26" fmla="*/ 14025 w 2716333"/>
              <a:gd name="connsiteY26" fmla="*/ 120239 h 1769018"/>
              <a:gd name="connsiteX27" fmla="*/ 252327 w 2716333"/>
              <a:gd name="connsiteY27" fmla="*/ 14752 h 1769018"/>
              <a:gd name="connsiteX28" fmla="*/ 1109008 w 2716333"/>
              <a:gd name="connsiteY28" fmla="*/ 69002 h 1769018"/>
              <a:gd name="connsiteX29" fmla="*/ 1971722 w 2716333"/>
              <a:gd name="connsiteY29" fmla="*/ 503004 h 1769018"/>
              <a:gd name="connsiteX30" fmla="*/ 2424195 w 2716333"/>
              <a:gd name="connsiteY30" fmla="*/ 1030436 h 1769018"/>
              <a:gd name="connsiteX31" fmla="*/ 2689645 w 2716333"/>
              <a:gd name="connsiteY31" fmla="*/ 1657327 h 176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16333" h="1769018">
                <a:moveTo>
                  <a:pt x="2716333" y="1769018"/>
                </a:moveTo>
                <a:lnTo>
                  <a:pt x="2418494" y="1689793"/>
                </a:lnTo>
                <a:lnTo>
                  <a:pt x="2415146" y="1678425"/>
                </a:lnTo>
                <a:lnTo>
                  <a:pt x="2418016" y="1689666"/>
                </a:lnTo>
                <a:lnTo>
                  <a:pt x="2374996" y="1678223"/>
                </a:lnTo>
                <a:lnTo>
                  <a:pt x="2347274" y="1594412"/>
                </a:lnTo>
                <a:cubicBezTo>
                  <a:pt x="2332192" y="1550334"/>
                  <a:pt x="2315601" y="1506633"/>
                  <a:pt x="2294485" y="1464438"/>
                </a:cubicBezTo>
                <a:cubicBezTo>
                  <a:pt x="2225107" y="1292646"/>
                  <a:pt x="2125562" y="1132909"/>
                  <a:pt x="2004904" y="991256"/>
                </a:cubicBezTo>
                <a:cubicBezTo>
                  <a:pt x="2016969" y="1015367"/>
                  <a:pt x="2004903" y="1006325"/>
                  <a:pt x="1995854" y="1003311"/>
                </a:cubicBezTo>
                <a:cubicBezTo>
                  <a:pt x="2107463" y="1147978"/>
                  <a:pt x="2203991" y="1301687"/>
                  <a:pt x="2270354" y="1470466"/>
                </a:cubicBezTo>
                <a:cubicBezTo>
                  <a:pt x="2289962" y="1511153"/>
                  <a:pt x="2306552" y="1553348"/>
                  <a:pt x="2322012" y="1595919"/>
                </a:cubicBezTo>
                <a:lnTo>
                  <a:pt x="2348447" y="1671161"/>
                </a:lnTo>
                <a:lnTo>
                  <a:pt x="2334039" y="1667328"/>
                </a:lnTo>
                <a:lnTo>
                  <a:pt x="2310323" y="1597803"/>
                </a:lnTo>
                <a:cubicBezTo>
                  <a:pt x="2285437" y="1531497"/>
                  <a:pt x="2258288" y="1465945"/>
                  <a:pt x="2228123" y="1401146"/>
                </a:cubicBezTo>
                <a:cubicBezTo>
                  <a:pt x="2107463" y="1147978"/>
                  <a:pt x="1941557" y="918922"/>
                  <a:pt x="1724370" y="744116"/>
                </a:cubicBezTo>
                <a:cubicBezTo>
                  <a:pt x="1510200" y="569310"/>
                  <a:pt x="1250782" y="448754"/>
                  <a:pt x="970249" y="388476"/>
                </a:cubicBezTo>
                <a:cubicBezTo>
                  <a:pt x="921985" y="379434"/>
                  <a:pt x="822442" y="364365"/>
                  <a:pt x="774178" y="355323"/>
                </a:cubicBezTo>
                <a:cubicBezTo>
                  <a:pt x="578106" y="316142"/>
                  <a:pt x="372986" y="301073"/>
                  <a:pt x="167865" y="325184"/>
                </a:cubicBezTo>
                <a:cubicBezTo>
                  <a:pt x="191996" y="304086"/>
                  <a:pt x="149766" y="279975"/>
                  <a:pt x="155799" y="255864"/>
                </a:cubicBezTo>
                <a:cubicBezTo>
                  <a:pt x="158816" y="246822"/>
                  <a:pt x="170881" y="234767"/>
                  <a:pt x="210096" y="225725"/>
                </a:cubicBezTo>
                <a:cubicBezTo>
                  <a:pt x="231211" y="222711"/>
                  <a:pt x="258359" y="216683"/>
                  <a:pt x="291541" y="213670"/>
                </a:cubicBezTo>
                <a:cubicBezTo>
                  <a:pt x="327738" y="213669"/>
                  <a:pt x="369969" y="210656"/>
                  <a:pt x="421250" y="213670"/>
                </a:cubicBezTo>
                <a:cubicBezTo>
                  <a:pt x="421249" y="204628"/>
                  <a:pt x="421250" y="189558"/>
                  <a:pt x="421249" y="183530"/>
                </a:cubicBezTo>
                <a:cubicBezTo>
                  <a:pt x="366953" y="180516"/>
                  <a:pt x="318689" y="174489"/>
                  <a:pt x="273442" y="168461"/>
                </a:cubicBezTo>
                <a:cubicBezTo>
                  <a:pt x="228195" y="168461"/>
                  <a:pt x="188980" y="162433"/>
                  <a:pt x="155799" y="159419"/>
                </a:cubicBezTo>
                <a:cubicBezTo>
                  <a:pt x="83404" y="150378"/>
                  <a:pt x="35140" y="138322"/>
                  <a:pt x="14025" y="120239"/>
                </a:cubicBezTo>
                <a:cubicBezTo>
                  <a:pt x="-31223" y="93113"/>
                  <a:pt x="29107" y="50919"/>
                  <a:pt x="252327" y="14752"/>
                </a:cubicBezTo>
                <a:cubicBezTo>
                  <a:pt x="499678" y="-12373"/>
                  <a:pt x="801327" y="-6345"/>
                  <a:pt x="1109008" y="69002"/>
                </a:cubicBezTo>
                <a:cubicBezTo>
                  <a:pt x="1416689" y="144350"/>
                  <a:pt x="1724370" y="298059"/>
                  <a:pt x="1971722" y="503004"/>
                </a:cubicBezTo>
                <a:cubicBezTo>
                  <a:pt x="2152711" y="653699"/>
                  <a:pt x="2303535" y="834533"/>
                  <a:pt x="2424195" y="1030436"/>
                </a:cubicBezTo>
                <a:cubicBezTo>
                  <a:pt x="2541838" y="1229354"/>
                  <a:pt x="2626299" y="1440327"/>
                  <a:pt x="2689645" y="16573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219E2C-5444-405D-AA61-2A182AFF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3"/>
            <a:ext cx="10807728" cy="809252"/>
          </a:xfrm>
          <a:prstGeom prst="rect">
            <a:avLst/>
          </a:prstGeo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EA566E9-A9A5-4488-8378-BE8599DC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B7FA1-5D4F-4752-8FF3-AD4472D6C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88" y="1068161"/>
            <a:ext cx="10807727" cy="504000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724377-01BC-400E-A40B-D3EAB9BD4DF9}"/>
              </a:ext>
            </a:extLst>
          </p:cNvPr>
          <p:cNvSpPr>
            <a:spLocks/>
          </p:cNvSpPr>
          <p:nvPr userDrawn="1"/>
        </p:nvSpPr>
        <p:spPr bwMode="auto">
          <a:xfrm rot="15149153">
            <a:off x="9979255" y="4073853"/>
            <a:ext cx="1205594" cy="3626698"/>
          </a:xfrm>
          <a:custGeom>
            <a:avLst/>
            <a:gdLst>
              <a:gd name="connsiteX0" fmla="*/ 1068709 w 1205594"/>
              <a:gd name="connsiteY0" fmla="*/ 3429760 h 3626698"/>
              <a:gd name="connsiteX1" fmla="*/ 1015951 w 1205594"/>
              <a:gd name="connsiteY1" fmla="*/ 3583968 h 3626698"/>
              <a:gd name="connsiteX2" fmla="*/ 998383 w 1205594"/>
              <a:gd name="connsiteY2" fmla="*/ 3626698 h 3626698"/>
              <a:gd name="connsiteX3" fmla="*/ 922465 w 1205594"/>
              <a:gd name="connsiteY3" fmla="*/ 3602741 h 3626698"/>
              <a:gd name="connsiteX4" fmla="*/ 989179 w 1205594"/>
              <a:gd name="connsiteY4" fmla="*/ 3414698 h 3626698"/>
              <a:gd name="connsiteX5" fmla="*/ 1073286 w 1205594"/>
              <a:gd name="connsiteY5" fmla="*/ 1864651 h 3626698"/>
              <a:gd name="connsiteX6" fmla="*/ 988845 w 1205594"/>
              <a:gd name="connsiteY6" fmla="*/ 3410696 h 3626698"/>
              <a:gd name="connsiteX7" fmla="*/ 922302 w 1205594"/>
              <a:gd name="connsiteY7" fmla="*/ 3602689 h 3626698"/>
              <a:gd name="connsiteX8" fmla="*/ 673281 w 1205594"/>
              <a:gd name="connsiteY8" fmla="*/ 3524106 h 3626698"/>
              <a:gd name="connsiteX9" fmla="*/ 684090 w 1205594"/>
              <a:gd name="connsiteY9" fmla="*/ 3498870 h 3626698"/>
              <a:gd name="connsiteX10" fmla="*/ 821027 w 1205594"/>
              <a:gd name="connsiteY10" fmla="*/ 3019173 h 3626698"/>
              <a:gd name="connsiteX11" fmla="*/ 853577 w 1205594"/>
              <a:gd name="connsiteY11" fmla="*/ 2267108 h 3626698"/>
              <a:gd name="connsiteX12" fmla="*/ 829164 w 1205594"/>
              <a:gd name="connsiteY12" fmla="*/ 2071977 h 3626698"/>
              <a:gd name="connsiteX13" fmla="*/ 788477 w 1205594"/>
              <a:gd name="connsiteY13" fmla="*/ 1884977 h 3626698"/>
              <a:gd name="connsiteX14" fmla="*/ 686760 w 1205594"/>
              <a:gd name="connsiteY14" fmla="*/ 1523173 h 3626698"/>
              <a:gd name="connsiteX15" fmla="*/ 849508 w 1205594"/>
              <a:gd name="connsiteY15" fmla="*/ 2372803 h 3626698"/>
              <a:gd name="connsiteX16" fmla="*/ 764065 w 1205594"/>
              <a:gd name="connsiteY16" fmla="*/ 3230564 h 3626698"/>
              <a:gd name="connsiteX17" fmla="*/ 701516 w 1205594"/>
              <a:gd name="connsiteY17" fmla="*/ 3436104 h 3626698"/>
              <a:gd name="connsiteX18" fmla="*/ 666750 w 1205594"/>
              <a:gd name="connsiteY18" fmla="*/ 3522045 h 3626698"/>
              <a:gd name="connsiteX19" fmla="*/ 590560 w 1205594"/>
              <a:gd name="connsiteY19" fmla="*/ 3498001 h 3626698"/>
              <a:gd name="connsiteX20" fmla="*/ 629798 w 1205594"/>
              <a:gd name="connsiteY20" fmla="*/ 3401304 h 3626698"/>
              <a:gd name="connsiteX21" fmla="*/ 670485 w 1205594"/>
              <a:gd name="connsiteY21" fmla="*/ 3413500 h 3626698"/>
              <a:gd name="connsiteX22" fmla="*/ 743721 w 1205594"/>
              <a:gd name="connsiteY22" fmla="*/ 1950021 h 3626698"/>
              <a:gd name="connsiteX23" fmla="*/ 654210 w 1205594"/>
              <a:gd name="connsiteY23" fmla="*/ 1588216 h 3626698"/>
              <a:gd name="connsiteX24" fmla="*/ 524011 w 1205594"/>
              <a:gd name="connsiteY24" fmla="*/ 1234542 h 3626698"/>
              <a:gd name="connsiteX25" fmla="*/ 133416 w 1205594"/>
              <a:gd name="connsiteY25" fmla="*/ 596302 h 3626698"/>
              <a:gd name="connsiteX26" fmla="*/ 121210 w 1205594"/>
              <a:gd name="connsiteY26" fmla="*/ 612564 h 3626698"/>
              <a:gd name="connsiteX27" fmla="*/ 117141 w 1205594"/>
              <a:gd name="connsiteY27" fmla="*/ 608498 h 3626698"/>
              <a:gd name="connsiteX28" fmla="*/ 121210 w 1205594"/>
              <a:gd name="connsiteY28" fmla="*/ 612564 h 3626698"/>
              <a:gd name="connsiteX29" fmla="*/ 491462 w 1205594"/>
              <a:gd name="connsiteY29" fmla="*/ 1242673 h 3626698"/>
              <a:gd name="connsiteX30" fmla="*/ 621661 w 1205594"/>
              <a:gd name="connsiteY30" fmla="*/ 1584151 h 3626698"/>
              <a:gd name="connsiteX31" fmla="*/ 715241 w 1205594"/>
              <a:gd name="connsiteY31" fmla="*/ 1937825 h 3626698"/>
              <a:gd name="connsiteX32" fmla="*/ 646073 w 1205594"/>
              <a:gd name="connsiteY32" fmla="*/ 3364717 h 3626698"/>
              <a:gd name="connsiteX33" fmla="*/ 751859 w 1205594"/>
              <a:gd name="connsiteY33" fmla="*/ 2246782 h 3626698"/>
              <a:gd name="connsiteX34" fmla="*/ 637935 w 1205594"/>
              <a:gd name="connsiteY34" fmla="*/ 1685782 h 3626698"/>
              <a:gd name="connsiteX35" fmla="*/ 434500 w 1205594"/>
              <a:gd name="connsiteY35" fmla="*/ 1149172 h 3626698"/>
              <a:gd name="connsiteX36" fmla="*/ 143588 w 1205594"/>
              <a:gd name="connsiteY36" fmla="*/ 666427 h 3626698"/>
              <a:gd name="connsiteX37" fmla="*/ 0 w 1205594"/>
              <a:gd name="connsiteY37" fmla="*/ 497663 h 3626698"/>
              <a:gd name="connsiteX38" fmla="*/ 157048 w 1205594"/>
              <a:gd name="connsiteY38" fmla="*/ 0 h 3626698"/>
              <a:gd name="connsiteX39" fmla="*/ 264123 w 1205594"/>
              <a:gd name="connsiteY39" fmla="*/ 97488 h 3626698"/>
              <a:gd name="connsiteX40" fmla="*/ 698966 w 1205594"/>
              <a:gd name="connsiteY40" fmla="*/ 649151 h 3626698"/>
              <a:gd name="connsiteX41" fmla="*/ 1057012 w 1205594"/>
              <a:gd name="connsiteY41" fmla="*/ 1494716 h 3626698"/>
              <a:gd name="connsiteX42" fmla="*/ 1195347 w 1205594"/>
              <a:gd name="connsiteY42" fmla="*/ 2783391 h 3626698"/>
              <a:gd name="connsiteX43" fmla="*/ 1068709 w 1205594"/>
              <a:gd name="connsiteY43" fmla="*/ 3429760 h 362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5594" h="3626698">
                <a:moveTo>
                  <a:pt x="1068709" y="3429760"/>
                </a:moveTo>
                <a:cubicBezTo>
                  <a:pt x="1052561" y="3481845"/>
                  <a:pt x="1034984" y="3533296"/>
                  <a:pt x="1015951" y="3583968"/>
                </a:cubicBezTo>
                <a:lnTo>
                  <a:pt x="998383" y="3626698"/>
                </a:lnTo>
                <a:lnTo>
                  <a:pt x="922465" y="3602741"/>
                </a:lnTo>
                <a:lnTo>
                  <a:pt x="989179" y="3414698"/>
                </a:lnTo>
                <a:cubicBezTo>
                  <a:pt x="1144934" y="2917988"/>
                  <a:pt x="1172970" y="2380426"/>
                  <a:pt x="1073286" y="1864651"/>
                </a:cubicBezTo>
                <a:cubicBezTo>
                  <a:pt x="1165850" y="2369754"/>
                  <a:pt x="1143154" y="2905982"/>
                  <a:pt x="988845" y="3410696"/>
                </a:cubicBezTo>
                <a:lnTo>
                  <a:pt x="922302" y="3602689"/>
                </a:lnTo>
                <a:lnTo>
                  <a:pt x="673281" y="3524106"/>
                </a:lnTo>
                <a:lnTo>
                  <a:pt x="684090" y="3498870"/>
                </a:lnTo>
                <a:cubicBezTo>
                  <a:pt x="741687" y="3346424"/>
                  <a:pt x="787461" y="3185847"/>
                  <a:pt x="821027" y="3019173"/>
                </a:cubicBezTo>
                <a:cubicBezTo>
                  <a:pt x="869851" y="2783391"/>
                  <a:pt x="882058" y="2523216"/>
                  <a:pt x="853577" y="2267108"/>
                </a:cubicBezTo>
                <a:cubicBezTo>
                  <a:pt x="845439" y="2202064"/>
                  <a:pt x="841371" y="2137021"/>
                  <a:pt x="829164" y="2071977"/>
                </a:cubicBezTo>
                <a:cubicBezTo>
                  <a:pt x="816958" y="2010999"/>
                  <a:pt x="800683" y="1945955"/>
                  <a:pt x="788477" y="1884977"/>
                </a:cubicBezTo>
                <a:cubicBezTo>
                  <a:pt x="751859" y="1763021"/>
                  <a:pt x="727447" y="1636999"/>
                  <a:pt x="686760" y="1523173"/>
                </a:cubicBezTo>
                <a:cubicBezTo>
                  <a:pt x="768134" y="1799608"/>
                  <a:pt x="837302" y="2084173"/>
                  <a:pt x="849508" y="2372803"/>
                </a:cubicBezTo>
                <a:cubicBezTo>
                  <a:pt x="865783" y="2661434"/>
                  <a:pt x="841370" y="2954130"/>
                  <a:pt x="764065" y="3230564"/>
                </a:cubicBezTo>
                <a:cubicBezTo>
                  <a:pt x="746264" y="3300182"/>
                  <a:pt x="725348" y="3368783"/>
                  <a:pt x="701516" y="3436104"/>
                </a:cubicBezTo>
                <a:lnTo>
                  <a:pt x="666750" y="3522045"/>
                </a:lnTo>
                <a:lnTo>
                  <a:pt x="590560" y="3498001"/>
                </a:lnTo>
                <a:lnTo>
                  <a:pt x="629798" y="3401304"/>
                </a:lnTo>
                <a:cubicBezTo>
                  <a:pt x="642004" y="3405370"/>
                  <a:pt x="662348" y="3409434"/>
                  <a:pt x="670485" y="3413500"/>
                </a:cubicBezTo>
                <a:cubicBezTo>
                  <a:pt x="808821" y="2929739"/>
                  <a:pt x="841371" y="2433782"/>
                  <a:pt x="743721" y="1950021"/>
                </a:cubicBezTo>
                <a:cubicBezTo>
                  <a:pt x="723378" y="1828064"/>
                  <a:pt x="686760" y="1706107"/>
                  <a:pt x="654210" y="1588216"/>
                </a:cubicBezTo>
                <a:cubicBezTo>
                  <a:pt x="613523" y="1470325"/>
                  <a:pt x="580974" y="1348368"/>
                  <a:pt x="524011" y="1234542"/>
                </a:cubicBezTo>
                <a:cubicBezTo>
                  <a:pt x="430431" y="1002825"/>
                  <a:pt x="296164" y="787368"/>
                  <a:pt x="133416" y="596302"/>
                </a:cubicBezTo>
                <a:cubicBezTo>
                  <a:pt x="149691" y="628825"/>
                  <a:pt x="133416" y="616629"/>
                  <a:pt x="121210" y="612564"/>
                </a:cubicBezTo>
                <a:cubicBezTo>
                  <a:pt x="121210" y="612564"/>
                  <a:pt x="121210" y="612564"/>
                  <a:pt x="117141" y="608498"/>
                </a:cubicBezTo>
                <a:cubicBezTo>
                  <a:pt x="117141" y="608498"/>
                  <a:pt x="117141" y="608498"/>
                  <a:pt x="121210" y="612564"/>
                </a:cubicBezTo>
                <a:cubicBezTo>
                  <a:pt x="271752" y="807694"/>
                  <a:pt x="401950" y="1015021"/>
                  <a:pt x="491462" y="1242673"/>
                </a:cubicBezTo>
                <a:cubicBezTo>
                  <a:pt x="544355" y="1352434"/>
                  <a:pt x="580973" y="1470325"/>
                  <a:pt x="621661" y="1584151"/>
                </a:cubicBezTo>
                <a:cubicBezTo>
                  <a:pt x="654210" y="1702043"/>
                  <a:pt x="690829" y="1823999"/>
                  <a:pt x="715241" y="1937825"/>
                </a:cubicBezTo>
                <a:cubicBezTo>
                  <a:pt x="816958" y="2409391"/>
                  <a:pt x="796615" y="2901282"/>
                  <a:pt x="646073" y="3364717"/>
                </a:cubicBezTo>
                <a:cubicBezTo>
                  <a:pt x="755928" y="3002912"/>
                  <a:pt x="800683" y="2620783"/>
                  <a:pt x="751859" y="2246782"/>
                </a:cubicBezTo>
                <a:cubicBezTo>
                  <a:pt x="735584" y="2055717"/>
                  <a:pt x="686760" y="1872782"/>
                  <a:pt x="637935" y="1685782"/>
                </a:cubicBezTo>
                <a:cubicBezTo>
                  <a:pt x="580973" y="1502846"/>
                  <a:pt x="515874" y="1323978"/>
                  <a:pt x="434500" y="1149172"/>
                </a:cubicBezTo>
                <a:cubicBezTo>
                  <a:pt x="353126" y="978433"/>
                  <a:pt x="256494" y="815824"/>
                  <a:pt x="143588" y="666427"/>
                </a:cubicBezTo>
                <a:lnTo>
                  <a:pt x="0" y="497663"/>
                </a:lnTo>
                <a:lnTo>
                  <a:pt x="157048" y="0"/>
                </a:lnTo>
                <a:lnTo>
                  <a:pt x="264123" y="97488"/>
                </a:lnTo>
                <a:cubicBezTo>
                  <a:pt x="431957" y="264225"/>
                  <a:pt x="576905" y="450971"/>
                  <a:pt x="698966" y="649151"/>
                </a:cubicBezTo>
                <a:cubicBezTo>
                  <a:pt x="857645" y="917455"/>
                  <a:pt x="971569" y="1202020"/>
                  <a:pt x="1057012" y="1494716"/>
                </a:cubicBezTo>
                <a:cubicBezTo>
                  <a:pt x="1166867" y="1889043"/>
                  <a:pt x="1231966" y="2344347"/>
                  <a:pt x="1195347" y="2783391"/>
                </a:cubicBezTo>
                <a:cubicBezTo>
                  <a:pt x="1175004" y="3002912"/>
                  <a:pt x="1133300" y="3221418"/>
                  <a:pt x="1068709" y="342976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128FEF2-8232-4B05-896E-F27F4B27C7B0}"/>
              </a:ext>
            </a:extLst>
          </p:cNvPr>
          <p:cNvSpPr>
            <a:spLocks/>
          </p:cNvSpPr>
          <p:nvPr userDrawn="1"/>
        </p:nvSpPr>
        <p:spPr bwMode="auto">
          <a:xfrm rot="15448007">
            <a:off x="10264912" y="2274019"/>
            <a:ext cx="2929765" cy="1598275"/>
          </a:xfrm>
          <a:custGeom>
            <a:avLst/>
            <a:gdLst>
              <a:gd name="connsiteX0" fmla="*/ 2929765 w 2929765"/>
              <a:gd name="connsiteY0" fmla="*/ 1598275 h 1598275"/>
              <a:gd name="connsiteX1" fmla="*/ 2512222 w 2929765"/>
              <a:gd name="connsiteY1" fmla="*/ 1505453 h 1598275"/>
              <a:gd name="connsiteX2" fmla="*/ 2510439 w 2929765"/>
              <a:gd name="connsiteY2" fmla="*/ 1501534 h 1598275"/>
              <a:gd name="connsiteX3" fmla="*/ 2250036 w 2929765"/>
              <a:gd name="connsiteY3" fmla="*/ 1112452 h 1598275"/>
              <a:gd name="connsiteX4" fmla="*/ 2239880 w 2929765"/>
              <a:gd name="connsiteY4" fmla="*/ 1125982 h 1598275"/>
              <a:gd name="connsiteX5" fmla="*/ 2412953 w 2929765"/>
              <a:gd name="connsiteY5" fmla="*/ 1377971 h 1598275"/>
              <a:gd name="connsiteX6" fmla="*/ 2478741 w 2929765"/>
              <a:gd name="connsiteY6" fmla="*/ 1498010 h 1598275"/>
              <a:gd name="connsiteX7" fmla="*/ 2458207 w 2929765"/>
              <a:gd name="connsiteY7" fmla="*/ 1493446 h 1598275"/>
              <a:gd name="connsiteX8" fmla="*/ 2389362 w 2929765"/>
              <a:gd name="connsiteY8" fmla="*/ 1364969 h 1598275"/>
              <a:gd name="connsiteX9" fmla="*/ 1935203 w 2929765"/>
              <a:gd name="connsiteY9" fmla="*/ 835096 h 1598275"/>
              <a:gd name="connsiteX10" fmla="*/ 1088879 w 2929765"/>
              <a:gd name="connsiteY10" fmla="*/ 435973 h 1598275"/>
              <a:gd name="connsiteX11" fmla="*/ 868834 w 2929765"/>
              <a:gd name="connsiteY11" fmla="*/ 398766 h 1598275"/>
              <a:gd name="connsiteX12" fmla="*/ 188389 w 2929765"/>
              <a:gd name="connsiteY12" fmla="*/ 364943 h 1598275"/>
              <a:gd name="connsiteX13" fmla="*/ 174848 w 2929765"/>
              <a:gd name="connsiteY13" fmla="*/ 287148 h 1598275"/>
              <a:gd name="connsiteX14" fmla="*/ 235784 w 2929765"/>
              <a:gd name="connsiteY14" fmla="*/ 253324 h 1598275"/>
              <a:gd name="connsiteX15" fmla="*/ 327187 w 2929765"/>
              <a:gd name="connsiteY15" fmla="*/ 239793 h 1598275"/>
              <a:gd name="connsiteX16" fmla="*/ 472755 w 2929765"/>
              <a:gd name="connsiteY16" fmla="*/ 239793 h 1598275"/>
              <a:gd name="connsiteX17" fmla="*/ 472755 w 2929765"/>
              <a:gd name="connsiteY17" fmla="*/ 205969 h 1598275"/>
              <a:gd name="connsiteX18" fmla="*/ 306875 w 2929765"/>
              <a:gd name="connsiteY18" fmla="*/ 189058 h 1598275"/>
              <a:gd name="connsiteX19" fmla="*/ 174848 w 2929765"/>
              <a:gd name="connsiteY19" fmla="*/ 178910 h 1598275"/>
              <a:gd name="connsiteX20" fmla="*/ 15739 w 2929765"/>
              <a:gd name="connsiteY20" fmla="*/ 134940 h 1598275"/>
              <a:gd name="connsiteX21" fmla="*/ 283178 w 2929765"/>
              <a:gd name="connsiteY21" fmla="*/ 16555 h 1598275"/>
              <a:gd name="connsiteX22" fmla="*/ 1244602 w 2929765"/>
              <a:gd name="connsiteY22" fmla="*/ 77439 h 1598275"/>
              <a:gd name="connsiteX23" fmla="*/ 2212797 w 2929765"/>
              <a:gd name="connsiteY23" fmla="*/ 564504 h 1598275"/>
              <a:gd name="connsiteX24" fmla="*/ 2720592 w 2929765"/>
              <a:gd name="connsiteY24" fmla="*/ 1156424 h 1598275"/>
              <a:gd name="connsiteX25" fmla="*/ 2892396 w 2929765"/>
              <a:gd name="connsiteY25" fmla="*/ 1500582 h 1598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929765" h="1598275">
                <a:moveTo>
                  <a:pt x="2929765" y="1598275"/>
                </a:moveTo>
                <a:lnTo>
                  <a:pt x="2512222" y="1505453"/>
                </a:lnTo>
                <a:lnTo>
                  <a:pt x="2510439" y="1501534"/>
                </a:lnTo>
                <a:cubicBezTo>
                  <a:pt x="2439824" y="1362327"/>
                  <a:pt x="2351594" y="1231681"/>
                  <a:pt x="2250036" y="1112452"/>
                </a:cubicBezTo>
                <a:cubicBezTo>
                  <a:pt x="2263577" y="1139512"/>
                  <a:pt x="2250036" y="1129364"/>
                  <a:pt x="2239880" y="1125982"/>
                </a:cubicBezTo>
                <a:cubicBezTo>
                  <a:pt x="2302508" y="1207160"/>
                  <a:pt x="2360904" y="1290874"/>
                  <a:pt x="2412953" y="1377971"/>
                </a:cubicBezTo>
                <a:lnTo>
                  <a:pt x="2478741" y="1498010"/>
                </a:lnTo>
                <a:lnTo>
                  <a:pt x="2458207" y="1493446"/>
                </a:lnTo>
                <a:lnTo>
                  <a:pt x="2389362" y="1364969"/>
                </a:lnTo>
                <a:cubicBezTo>
                  <a:pt x="2268443" y="1163611"/>
                  <a:pt x="2118009" y="982230"/>
                  <a:pt x="1935203" y="835096"/>
                </a:cubicBezTo>
                <a:cubicBezTo>
                  <a:pt x="1694847" y="638917"/>
                  <a:pt x="1403711" y="503621"/>
                  <a:pt x="1088879" y="435973"/>
                </a:cubicBezTo>
                <a:cubicBezTo>
                  <a:pt x="1034714" y="425826"/>
                  <a:pt x="922999" y="408914"/>
                  <a:pt x="868834" y="398766"/>
                </a:cubicBezTo>
                <a:cubicBezTo>
                  <a:pt x="648790" y="354796"/>
                  <a:pt x="418590" y="337884"/>
                  <a:pt x="188389" y="364943"/>
                </a:cubicBezTo>
                <a:cubicBezTo>
                  <a:pt x="215472" y="341266"/>
                  <a:pt x="168078" y="314207"/>
                  <a:pt x="174848" y="287148"/>
                </a:cubicBezTo>
                <a:cubicBezTo>
                  <a:pt x="178233" y="277000"/>
                  <a:pt x="191775" y="263470"/>
                  <a:pt x="235784" y="253324"/>
                </a:cubicBezTo>
                <a:cubicBezTo>
                  <a:pt x="259481" y="249941"/>
                  <a:pt x="289949" y="243176"/>
                  <a:pt x="327187" y="239793"/>
                </a:cubicBezTo>
                <a:cubicBezTo>
                  <a:pt x="367811" y="239794"/>
                  <a:pt x="415204" y="236411"/>
                  <a:pt x="472755" y="239793"/>
                </a:cubicBezTo>
                <a:cubicBezTo>
                  <a:pt x="472755" y="229647"/>
                  <a:pt x="472755" y="212735"/>
                  <a:pt x="472755" y="205969"/>
                </a:cubicBezTo>
                <a:cubicBezTo>
                  <a:pt x="411819" y="202587"/>
                  <a:pt x="357655" y="195822"/>
                  <a:pt x="306875" y="189058"/>
                </a:cubicBezTo>
                <a:cubicBezTo>
                  <a:pt x="256095" y="189058"/>
                  <a:pt x="212087" y="182293"/>
                  <a:pt x="174848" y="178910"/>
                </a:cubicBezTo>
                <a:cubicBezTo>
                  <a:pt x="93601" y="168763"/>
                  <a:pt x="39436" y="155234"/>
                  <a:pt x="15739" y="134940"/>
                </a:cubicBezTo>
                <a:cubicBezTo>
                  <a:pt x="-35040" y="104498"/>
                  <a:pt x="32666" y="57144"/>
                  <a:pt x="283178" y="16555"/>
                </a:cubicBezTo>
                <a:cubicBezTo>
                  <a:pt x="560773" y="-13886"/>
                  <a:pt x="899302" y="-7121"/>
                  <a:pt x="1244602" y="77439"/>
                </a:cubicBezTo>
                <a:cubicBezTo>
                  <a:pt x="1589903" y="161999"/>
                  <a:pt x="1935203" y="334501"/>
                  <a:pt x="2212797" y="564504"/>
                </a:cubicBezTo>
                <a:cubicBezTo>
                  <a:pt x="2415915" y="733624"/>
                  <a:pt x="2585180" y="936567"/>
                  <a:pt x="2720592" y="1156424"/>
                </a:cubicBezTo>
                <a:cubicBezTo>
                  <a:pt x="2786605" y="1268043"/>
                  <a:pt x="2843309" y="1383044"/>
                  <a:pt x="2892396" y="150058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37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5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9D8AAB2-448E-45C7-AF3F-C95BE500EF8C}"/>
              </a:ext>
            </a:extLst>
          </p:cNvPr>
          <p:cNvSpPr>
            <a:spLocks/>
          </p:cNvSpPr>
          <p:nvPr userDrawn="1"/>
        </p:nvSpPr>
        <p:spPr bwMode="auto">
          <a:xfrm rot="17207853">
            <a:off x="8468108" y="4483603"/>
            <a:ext cx="1677537" cy="4420242"/>
          </a:xfrm>
          <a:custGeom>
            <a:avLst/>
            <a:gdLst>
              <a:gd name="connsiteX0" fmla="*/ 1524259 w 1677537"/>
              <a:gd name="connsiteY0" fmla="*/ 1952437 h 4420242"/>
              <a:gd name="connsiteX1" fmla="*/ 1666967 w 1677537"/>
              <a:gd name="connsiteY1" fmla="*/ 3281834 h 4420242"/>
              <a:gd name="connsiteX2" fmla="*/ 1418475 w 1677537"/>
              <a:gd name="connsiteY2" fmla="*/ 4261977 h 4420242"/>
              <a:gd name="connsiteX3" fmla="*/ 1334344 w 1677537"/>
              <a:gd name="connsiteY3" fmla="*/ 4420242 h 4420242"/>
              <a:gd name="connsiteX4" fmla="*/ 1305037 w 1677537"/>
              <a:gd name="connsiteY4" fmla="*/ 4323159 h 4420242"/>
              <a:gd name="connsiteX5" fmla="*/ 1305673 w 1677537"/>
              <a:gd name="connsiteY5" fmla="*/ 4321868 h 4420242"/>
              <a:gd name="connsiteX6" fmla="*/ 1377354 w 1677537"/>
              <a:gd name="connsiteY6" fmla="*/ 4149927 h 4420242"/>
              <a:gd name="connsiteX7" fmla="*/ 1541048 w 1677537"/>
              <a:gd name="connsiteY7" fmla="*/ 2334062 h 4420242"/>
              <a:gd name="connsiteX8" fmla="*/ 1377354 w 1677537"/>
              <a:gd name="connsiteY8" fmla="*/ 4149927 h 4420242"/>
              <a:gd name="connsiteX9" fmla="*/ 1303944 w 1677537"/>
              <a:gd name="connsiteY9" fmla="*/ 4319536 h 4420242"/>
              <a:gd name="connsiteX10" fmla="*/ 1178194 w 1677537"/>
              <a:gd name="connsiteY10" fmla="*/ 3902967 h 4420242"/>
              <a:gd name="connsiteX11" fmla="*/ 1219481 w 1677537"/>
              <a:gd name="connsiteY11" fmla="*/ 3778000 h 4420242"/>
              <a:gd name="connsiteX12" fmla="*/ 1280817 w 1677537"/>
              <a:gd name="connsiteY12" fmla="*/ 3525068 h 4420242"/>
              <a:gd name="connsiteX13" fmla="*/ 1314395 w 1677537"/>
              <a:gd name="connsiteY13" fmla="*/ 2749236 h 4420242"/>
              <a:gd name="connsiteX14" fmla="*/ 1289211 w 1677537"/>
              <a:gd name="connsiteY14" fmla="*/ 2547939 h 4420242"/>
              <a:gd name="connsiteX15" fmla="*/ 1247239 w 1677537"/>
              <a:gd name="connsiteY15" fmla="*/ 2355031 h 4420242"/>
              <a:gd name="connsiteX16" fmla="*/ 1142307 w 1677537"/>
              <a:gd name="connsiteY16" fmla="*/ 1981793 h 4420242"/>
              <a:gd name="connsiteX17" fmla="*/ 1310198 w 1677537"/>
              <a:gd name="connsiteY17" fmla="*/ 2858273 h 4420242"/>
              <a:gd name="connsiteX18" fmla="*/ 1222055 w 1677537"/>
              <a:gd name="connsiteY18" fmla="*/ 3743140 h 4420242"/>
              <a:gd name="connsiteX19" fmla="*/ 1175815 w 1677537"/>
              <a:gd name="connsiteY19" fmla="*/ 3895088 h 4420242"/>
              <a:gd name="connsiteX20" fmla="*/ 1153788 w 1677537"/>
              <a:gd name="connsiteY20" fmla="*/ 3822118 h 4420242"/>
              <a:gd name="connsiteX21" fmla="*/ 1173868 w 1677537"/>
              <a:gd name="connsiteY21" fmla="*/ 3744171 h 4420242"/>
              <a:gd name="connsiteX22" fmla="*/ 1201069 w 1677537"/>
              <a:gd name="connsiteY22" fmla="*/ 2422130 h 4420242"/>
              <a:gd name="connsiteX23" fmla="*/ 1108728 w 1677537"/>
              <a:gd name="connsiteY23" fmla="*/ 2048892 h 4420242"/>
              <a:gd name="connsiteX24" fmla="*/ 974416 w 1677537"/>
              <a:gd name="connsiteY24" fmla="*/ 1684041 h 4420242"/>
              <a:gd name="connsiteX25" fmla="*/ 571477 w 1677537"/>
              <a:gd name="connsiteY25" fmla="*/ 1025633 h 4420242"/>
              <a:gd name="connsiteX26" fmla="*/ 558885 w 1677537"/>
              <a:gd name="connsiteY26" fmla="*/ 1042407 h 4420242"/>
              <a:gd name="connsiteX27" fmla="*/ 940837 w 1677537"/>
              <a:gd name="connsiteY27" fmla="*/ 1692428 h 4420242"/>
              <a:gd name="connsiteX28" fmla="*/ 1075150 w 1677537"/>
              <a:gd name="connsiteY28" fmla="*/ 2044698 h 4420242"/>
              <a:gd name="connsiteX29" fmla="*/ 1171688 w 1677537"/>
              <a:gd name="connsiteY29" fmla="*/ 2409549 h 4420242"/>
              <a:gd name="connsiteX30" fmla="*/ 1152292 w 1677537"/>
              <a:gd name="connsiteY30" fmla="*/ 3700974 h 4420242"/>
              <a:gd name="connsiteX31" fmla="*/ 1135174 w 1677537"/>
              <a:gd name="connsiteY31" fmla="*/ 3760458 h 4420242"/>
              <a:gd name="connsiteX32" fmla="*/ 1132945 w 1677537"/>
              <a:gd name="connsiteY32" fmla="*/ 3753072 h 4420242"/>
              <a:gd name="connsiteX33" fmla="*/ 1172278 w 1677537"/>
              <a:gd name="connsiteY33" fmla="*/ 3598130 h 4420242"/>
              <a:gd name="connsiteX34" fmla="*/ 1209463 w 1677537"/>
              <a:gd name="connsiteY34" fmla="*/ 2728268 h 4420242"/>
              <a:gd name="connsiteX35" fmla="*/ 1091939 w 1677537"/>
              <a:gd name="connsiteY35" fmla="*/ 2149540 h 4420242"/>
              <a:gd name="connsiteX36" fmla="*/ 882075 w 1677537"/>
              <a:gd name="connsiteY36" fmla="*/ 1595973 h 4420242"/>
              <a:gd name="connsiteX37" fmla="*/ 291128 w 1677537"/>
              <a:gd name="connsiteY37" fmla="*/ 776420 h 4420242"/>
              <a:gd name="connsiteX38" fmla="*/ 214461 w 1677537"/>
              <a:gd name="connsiteY38" fmla="*/ 710437 h 4420242"/>
              <a:gd name="connsiteX39" fmla="*/ 0 w 1677537"/>
              <a:gd name="connsiteY39" fmla="*/ 0 h 4420242"/>
              <a:gd name="connsiteX40" fmla="*/ 107120 w 1677537"/>
              <a:gd name="connsiteY40" fmla="*/ 57506 h 4420242"/>
              <a:gd name="connsiteX41" fmla="*/ 525307 w 1677537"/>
              <a:gd name="connsiteY41" fmla="*/ 346256 h 4420242"/>
              <a:gd name="connsiteX42" fmla="*/ 1154899 w 1677537"/>
              <a:gd name="connsiteY42" fmla="*/ 1080151 h 4420242"/>
              <a:gd name="connsiteX43" fmla="*/ 1524259 w 1677537"/>
              <a:gd name="connsiteY43" fmla="*/ 1952437 h 4420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677537" h="4420242">
                <a:moveTo>
                  <a:pt x="1524259" y="1952437"/>
                </a:moveTo>
                <a:cubicBezTo>
                  <a:pt x="1637585" y="2359224"/>
                  <a:pt x="1704742" y="2828917"/>
                  <a:pt x="1666967" y="3281834"/>
                </a:cubicBezTo>
                <a:cubicBezTo>
                  <a:pt x="1635487" y="3621523"/>
                  <a:pt x="1554427" y="3958852"/>
                  <a:pt x="1418475" y="4261977"/>
                </a:cubicBezTo>
                <a:lnTo>
                  <a:pt x="1334344" y="4420242"/>
                </a:lnTo>
                <a:lnTo>
                  <a:pt x="1305037" y="4323159"/>
                </a:lnTo>
                <a:lnTo>
                  <a:pt x="1305673" y="4321868"/>
                </a:lnTo>
                <a:cubicBezTo>
                  <a:pt x="1331446" y="4264991"/>
                  <a:pt x="1355319" y="4207590"/>
                  <a:pt x="1377354" y="4149927"/>
                </a:cubicBezTo>
                <a:cubicBezTo>
                  <a:pt x="1604007" y="3579586"/>
                  <a:pt x="1658572" y="2942146"/>
                  <a:pt x="1541048" y="2334062"/>
                </a:cubicBezTo>
                <a:cubicBezTo>
                  <a:pt x="1650177" y="2929565"/>
                  <a:pt x="1604007" y="3567005"/>
                  <a:pt x="1377354" y="4149927"/>
                </a:cubicBezTo>
                <a:lnTo>
                  <a:pt x="1303944" y="4319536"/>
                </a:lnTo>
                <a:lnTo>
                  <a:pt x="1178194" y="3902967"/>
                </a:lnTo>
                <a:lnTo>
                  <a:pt x="1219481" y="3778000"/>
                </a:lnTo>
                <a:cubicBezTo>
                  <a:pt x="1243042" y="3695436"/>
                  <a:pt x="1263503" y="3611039"/>
                  <a:pt x="1280817" y="3525068"/>
                </a:cubicBezTo>
                <a:cubicBezTo>
                  <a:pt x="1331184" y="3281834"/>
                  <a:pt x="1343776" y="3013439"/>
                  <a:pt x="1314395" y="2749236"/>
                </a:cubicBezTo>
                <a:cubicBezTo>
                  <a:pt x="1306000" y="2682137"/>
                  <a:pt x="1301803" y="2615038"/>
                  <a:pt x="1289211" y="2547939"/>
                </a:cubicBezTo>
                <a:cubicBezTo>
                  <a:pt x="1276619" y="2485034"/>
                  <a:pt x="1259831" y="2417936"/>
                  <a:pt x="1247239" y="2355031"/>
                </a:cubicBezTo>
                <a:cubicBezTo>
                  <a:pt x="1209463" y="2229220"/>
                  <a:pt x="1184280" y="2099215"/>
                  <a:pt x="1142307" y="1981793"/>
                </a:cubicBezTo>
                <a:cubicBezTo>
                  <a:pt x="1226252" y="2266963"/>
                  <a:pt x="1297606" y="2560521"/>
                  <a:pt x="1310198" y="2858273"/>
                </a:cubicBezTo>
                <a:cubicBezTo>
                  <a:pt x="1326987" y="3156024"/>
                  <a:pt x="1301803" y="3457970"/>
                  <a:pt x="1222055" y="3743140"/>
                </a:cubicBezTo>
                <a:lnTo>
                  <a:pt x="1175815" y="3895088"/>
                </a:lnTo>
                <a:lnTo>
                  <a:pt x="1153788" y="3822118"/>
                </a:lnTo>
                <a:lnTo>
                  <a:pt x="1173868" y="3744171"/>
                </a:lnTo>
                <a:cubicBezTo>
                  <a:pt x="1274521" y="3305096"/>
                  <a:pt x="1289211" y="2858797"/>
                  <a:pt x="1201069" y="2422130"/>
                </a:cubicBezTo>
                <a:cubicBezTo>
                  <a:pt x="1180082" y="2296318"/>
                  <a:pt x="1142307" y="2170508"/>
                  <a:pt x="1108728" y="2048892"/>
                </a:cubicBezTo>
                <a:cubicBezTo>
                  <a:pt x="1066756" y="1927274"/>
                  <a:pt x="1033177" y="1801464"/>
                  <a:pt x="974416" y="1684041"/>
                </a:cubicBezTo>
                <a:cubicBezTo>
                  <a:pt x="877878" y="1445002"/>
                  <a:pt x="739368" y="1222736"/>
                  <a:pt x="571477" y="1025633"/>
                </a:cubicBezTo>
                <a:cubicBezTo>
                  <a:pt x="588266" y="1059182"/>
                  <a:pt x="571477" y="1046601"/>
                  <a:pt x="558885" y="1042407"/>
                </a:cubicBezTo>
                <a:cubicBezTo>
                  <a:pt x="714184" y="1243704"/>
                  <a:pt x="848497" y="1457582"/>
                  <a:pt x="940837" y="1692428"/>
                </a:cubicBezTo>
                <a:cubicBezTo>
                  <a:pt x="995402" y="1805658"/>
                  <a:pt x="1033178" y="1927275"/>
                  <a:pt x="1075150" y="2044698"/>
                </a:cubicBezTo>
                <a:cubicBezTo>
                  <a:pt x="1108729" y="2166315"/>
                  <a:pt x="1146504" y="2292125"/>
                  <a:pt x="1171688" y="2409549"/>
                </a:cubicBezTo>
                <a:cubicBezTo>
                  <a:pt x="1263503" y="2835208"/>
                  <a:pt x="1258912" y="3276920"/>
                  <a:pt x="1152292" y="3700974"/>
                </a:cubicBezTo>
                <a:lnTo>
                  <a:pt x="1135174" y="3760458"/>
                </a:lnTo>
                <a:lnTo>
                  <a:pt x="1132945" y="3753072"/>
                </a:lnTo>
                <a:lnTo>
                  <a:pt x="1172278" y="3598130"/>
                </a:lnTo>
                <a:cubicBezTo>
                  <a:pt x="1230712" y="3311715"/>
                  <a:pt x="1247239" y="3017633"/>
                  <a:pt x="1209463" y="2728268"/>
                </a:cubicBezTo>
                <a:cubicBezTo>
                  <a:pt x="1192674" y="2531165"/>
                  <a:pt x="1142307" y="2342450"/>
                  <a:pt x="1091939" y="2149540"/>
                </a:cubicBezTo>
                <a:cubicBezTo>
                  <a:pt x="1033178" y="1960825"/>
                  <a:pt x="966021" y="1776302"/>
                  <a:pt x="882075" y="1595973"/>
                </a:cubicBezTo>
                <a:cubicBezTo>
                  <a:pt x="735170" y="1287738"/>
                  <a:pt x="540063" y="1005189"/>
                  <a:pt x="291128" y="776420"/>
                </a:cubicBezTo>
                <a:lnTo>
                  <a:pt x="214461" y="710437"/>
                </a:lnTo>
                <a:lnTo>
                  <a:pt x="0" y="0"/>
                </a:lnTo>
                <a:lnTo>
                  <a:pt x="107120" y="57506"/>
                </a:lnTo>
                <a:cubicBezTo>
                  <a:pt x="255369" y="142403"/>
                  <a:pt x="396240" y="239317"/>
                  <a:pt x="525307" y="346256"/>
                </a:cubicBezTo>
                <a:cubicBezTo>
                  <a:pt x="777143" y="555940"/>
                  <a:pt x="987008" y="807561"/>
                  <a:pt x="1154899" y="1080151"/>
                </a:cubicBezTo>
                <a:cubicBezTo>
                  <a:pt x="1318592" y="1356933"/>
                  <a:pt x="1436116" y="1650492"/>
                  <a:pt x="1524259" y="195243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8FE1306-CE11-468B-8FF6-F87B713F6E5F}"/>
              </a:ext>
            </a:extLst>
          </p:cNvPr>
          <p:cNvSpPr>
            <a:spLocks/>
          </p:cNvSpPr>
          <p:nvPr userDrawn="1"/>
        </p:nvSpPr>
        <p:spPr bwMode="auto">
          <a:xfrm rot="2821680">
            <a:off x="-603684" y="5743823"/>
            <a:ext cx="1783397" cy="817317"/>
          </a:xfrm>
          <a:custGeom>
            <a:avLst/>
            <a:gdLst>
              <a:gd name="connsiteX0" fmla="*/ 0 w 1783397"/>
              <a:gd name="connsiteY0" fmla="*/ 4468 h 817317"/>
              <a:gd name="connsiteX1" fmla="*/ 42688 w 1783397"/>
              <a:gd name="connsiteY1" fmla="*/ 1498 h 817317"/>
              <a:gd name="connsiteX2" fmla="*/ 876155 w 1783397"/>
              <a:gd name="connsiteY2" fmla="*/ 86909 h 817317"/>
              <a:gd name="connsiteX3" fmla="*/ 1716033 w 1783397"/>
              <a:gd name="connsiteY3" fmla="*/ 452573 h 817317"/>
              <a:gd name="connsiteX4" fmla="*/ 1783397 w 1783397"/>
              <a:gd name="connsiteY4" fmla="*/ 499048 h 817317"/>
              <a:gd name="connsiteX5" fmla="*/ 1486897 w 1783397"/>
              <a:gd name="connsiteY5" fmla="*/ 817317 h 817317"/>
              <a:gd name="connsiteX6" fmla="*/ 1438686 w 1783397"/>
              <a:gd name="connsiteY6" fmla="*/ 785022 h 817317"/>
              <a:gd name="connsiteX7" fmla="*/ 701388 w 1783397"/>
              <a:gd name="connsiteY7" fmla="*/ 489288 h 817317"/>
              <a:gd name="connsiteX8" fmla="*/ 510118 w 1783397"/>
              <a:gd name="connsiteY8" fmla="*/ 457258 h 817317"/>
              <a:gd name="connsiteX9" fmla="*/ 480476 w 1783397"/>
              <a:gd name="connsiteY9" fmla="*/ 452080 h 817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83397" h="817317">
                <a:moveTo>
                  <a:pt x="0" y="4468"/>
                </a:moveTo>
                <a:lnTo>
                  <a:pt x="42688" y="1498"/>
                </a:lnTo>
                <a:cubicBezTo>
                  <a:pt x="299139" y="-6331"/>
                  <a:pt x="585509" y="15733"/>
                  <a:pt x="876155" y="86909"/>
                </a:cubicBezTo>
                <a:cubicBezTo>
                  <a:pt x="1166800" y="158084"/>
                  <a:pt x="1457445" y="284777"/>
                  <a:pt x="1716033" y="452573"/>
                </a:cubicBezTo>
                <a:lnTo>
                  <a:pt x="1783397" y="499048"/>
                </a:lnTo>
                <a:lnTo>
                  <a:pt x="1486897" y="817317"/>
                </a:lnTo>
                <a:lnTo>
                  <a:pt x="1438686" y="785022"/>
                </a:lnTo>
                <a:cubicBezTo>
                  <a:pt x="1216428" y="645874"/>
                  <a:pt x="966388" y="546228"/>
                  <a:pt x="701388" y="489288"/>
                </a:cubicBezTo>
                <a:cubicBezTo>
                  <a:pt x="655797" y="480747"/>
                  <a:pt x="573875" y="467934"/>
                  <a:pt x="510118" y="457258"/>
                </a:cubicBezTo>
                <a:lnTo>
                  <a:pt x="480476" y="45208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219E2C-5444-405D-AA61-2A182AFF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3"/>
            <a:ext cx="10807728" cy="809252"/>
          </a:xfrm>
          <a:prstGeom prst="rect">
            <a:avLst/>
          </a:prstGeo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EA566E9-A9A5-4488-8378-BE8599DC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B7FA1-5D4F-4752-8FF3-AD4472D6C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14" y="1041267"/>
            <a:ext cx="10807727" cy="504000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44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x2 (1st VERSION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116666E-D737-4F8E-9E4F-32BED6D061B4}"/>
              </a:ext>
            </a:extLst>
          </p:cNvPr>
          <p:cNvSpPr>
            <a:spLocks/>
          </p:cNvSpPr>
          <p:nvPr userDrawn="1"/>
        </p:nvSpPr>
        <p:spPr bwMode="auto">
          <a:xfrm rot="15149153">
            <a:off x="10390398" y="4662022"/>
            <a:ext cx="788942" cy="3111002"/>
          </a:xfrm>
          <a:custGeom>
            <a:avLst/>
            <a:gdLst>
              <a:gd name="connsiteX0" fmla="*/ 229421 w 788942"/>
              <a:gd name="connsiteY0" fmla="*/ 2849020 h 3111002"/>
              <a:gd name="connsiteX1" fmla="*/ 335207 w 788942"/>
              <a:gd name="connsiteY1" fmla="*/ 1731086 h 3111002"/>
              <a:gd name="connsiteX2" fmla="*/ 221283 w 788942"/>
              <a:gd name="connsiteY2" fmla="*/ 1170086 h 3111002"/>
              <a:gd name="connsiteX3" fmla="*/ 17848 w 788942"/>
              <a:gd name="connsiteY3" fmla="*/ 633476 h 3111002"/>
              <a:gd name="connsiteX4" fmla="*/ 0 w 788942"/>
              <a:gd name="connsiteY4" fmla="*/ 600169 h 3111002"/>
              <a:gd name="connsiteX5" fmla="*/ 7587 w 788942"/>
              <a:gd name="connsiteY5" fmla="*/ 576128 h 3111002"/>
              <a:gd name="connsiteX6" fmla="*/ 74810 w 788942"/>
              <a:gd name="connsiteY6" fmla="*/ 726977 h 3111002"/>
              <a:gd name="connsiteX7" fmla="*/ 205009 w 788942"/>
              <a:gd name="connsiteY7" fmla="*/ 1068455 h 3111002"/>
              <a:gd name="connsiteX8" fmla="*/ 298589 w 788942"/>
              <a:gd name="connsiteY8" fmla="*/ 1422129 h 3111002"/>
              <a:gd name="connsiteX9" fmla="*/ 229421 w 788942"/>
              <a:gd name="connsiteY9" fmla="*/ 2849020 h 3111002"/>
              <a:gd name="connsiteX10" fmla="*/ 652057 w 788942"/>
              <a:gd name="connsiteY10" fmla="*/ 2914064 h 3111002"/>
              <a:gd name="connsiteX11" fmla="*/ 599299 w 788942"/>
              <a:gd name="connsiteY11" fmla="*/ 3068272 h 3111002"/>
              <a:gd name="connsiteX12" fmla="*/ 581731 w 788942"/>
              <a:gd name="connsiteY12" fmla="*/ 3111002 h 3111002"/>
              <a:gd name="connsiteX13" fmla="*/ 505813 w 788942"/>
              <a:gd name="connsiteY13" fmla="*/ 3087045 h 3111002"/>
              <a:gd name="connsiteX14" fmla="*/ 572527 w 788942"/>
              <a:gd name="connsiteY14" fmla="*/ 2899002 h 3111002"/>
              <a:gd name="connsiteX15" fmla="*/ 656634 w 788942"/>
              <a:gd name="connsiteY15" fmla="*/ 1348955 h 3111002"/>
              <a:gd name="connsiteX16" fmla="*/ 572193 w 788942"/>
              <a:gd name="connsiteY16" fmla="*/ 2895000 h 3111002"/>
              <a:gd name="connsiteX17" fmla="*/ 505650 w 788942"/>
              <a:gd name="connsiteY17" fmla="*/ 3086993 h 3111002"/>
              <a:gd name="connsiteX18" fmla="*/ 256629 w 788942"/>
              <a:gd name="connsiteY18" fmla="*/ 3008410 h 3111002"/>
              <a:gd name="connsiteX19" fmla="*/ 267438 w 788942"/>
              <a:gd name="connsiteY19" fmla="*/ 2983174 h 3111002"/>
              <a:gd name="connsiteX20" fmla="*/ 404375 w 788942"/>
              <a:gd name="connsiteY20" fmla="*/ 2503477 h 3111002"/>
              <a:gd name="connsiteX21" fmla="*/ 436925 w 788942"/>
              <a:gd name="connsiteY21" fmla="*/ 1751412 h 3111002"/>
              <a:gd name="connsiteX22" fmla="*/ 412512 w 788942"/>
              <a:gd name="connsiteY22" fmla="*/ 1556281 h 3111002"/>
              <a:gd name="connsiteX23" fmla="*/ 371825 w 788942"/>
              <a:gd name="connsiteY23" fmla="*/ 1369281 h 3111002"/>
              <a:gd name="connsiteX24" fmla="*/ 270108 w 788942"/>
              <a:gd name="connsiteY24" fmla="*/ 1007477 h 3111002"/>
              <a:gd name="connsiteX25" fmla="*/ 432856 w 788942"/>
              <a:gd name="connsiteY25" fmla="*/ 1857107 h 3111002"/>
              <a:gd name="connsiteX26" fmla="*/ 347413 w 788942"/>
              <a:gd name="connsiteY26" fmla="*/ 2714868 h 3111002"/>
              <a:gd name="connsiteX27" fmla="*/ 284864 w 788942"/>
              <a:gd name="connsiteY27" fmla="*/ 2920408 h 3111002"/>
              <a:gd name="connsiteX28" fmla="*/ 250098 w 788942"/>
              <a:gd name="connsiteY28" fmla="*/ 3006349 h 3111002"/>
              <a:gd name="connsiteX29" fmla="*/ 173908 w 788942"/>
              <a:gd name="connsiteY29" fmla="*/ 2982305 h 3111002"/>
              <a:gd name="connsiteX30" fmla="*/ 213146 w 788942"/>
              <a:gd name="connsiteY30" fmla="*/ 2885608 h 3111002"/>
              <a:gd name="connsiteX31" fmla="*/ 253833 w 788942"/>
              <a:gd name="connsiteY31" fmla="*/ 2897804 h 3111002"/>
              <a:gd name="connsiteX32" fmla="*/ 327069 w 788942"/>
              <a:gd name="connsiteY32" fmla="*/ 1434325 h 3111002"/>
              <a:gd name="connsiteX33" fmla="*/ 237558 w 788942"/>
              <a:gd name="connsiteY33" fmla="*/ 1072520 h 3111002"/>
              <a:gd name="connsiteX34" fmla="*/ 107359 w 788942"/>
              <a:gd name="connsiteY34" fmla="*/ 718846 h 3111002"/>
              <a:gd name="connsiteX35" fmla="*/ 29736 w 788942"/>
              <a:gd name="connsiteY35" fmla="*/ 548234 h 3111002"/>
              <a:gd name="connsiteX36" fmla="*/ 21198 w 788942"/>
              <a:gd name="connsiteY36" fmla="*/ 532995 h 3111002"/>
              <a:gd name="connsiteX37" fmla="*/ 189395 w 788942"/>
              <a:gd name="connsiteY37" fmla="*/ 0 h 3111002"/>
              <a:gd name="connsiteX38" fmla="*/ 282314 w 788942"/>
              <a:gd name="connsiteY38" fmla="*/ 133455 h 3111002"/>
              <a:gd name="connsiteX39" fmla="*/ 640360 w 788942"/>
              <a:gd name="connsiteY39" fmla="*/ 979020 h 3111002"/>
              <a:gd name="connsiteX40" fmla="*/ 778695 w 788942"/>
              <a:gd name="connsiteY40" fmla="*/ 2267695 h 3111002"/>
              <a:gd name="connsiteX41" fmla="*/ 652057 w 788942"/>
              <a:gd name="connsiteY41" fmla="*/ 2914064 h 3111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88942" h="3111002">
                <a:moveTo>
                  <a:pt x="229421" y="2849020"/>
                </a:moveTo>
                <a:cubicBezTo>
                  <a:pt x="339276" y="2487216"/>
                  <a:pt x="384031" y="2105087"/>
                  <a:pt x="335207" y="1731086"/>
                </a:cubicBezTo>
                <a:cubicBezTo>
                  <a:pt x="318932" y="1540021"/>
                  <a:pt x="270108" y="1357086"/>
                  <a:pt x="221283" y="1170086"/>
                </a:cubicBezTo>
                <a:cubicBezTo>
                  <a:pt x="164321" y="987150"/>
                  <a:pt x="99222" y="808283"/>
                  <a:pt x="17848" y="633476"/>
                </a:cubicBezTo>
                <a:lnTo>
                  <a:pt x="0" y="600169"/>
                </a:lnTo>
                <a:lnTo>
                  <a:pt x="7587" y="576128"/>
                </a:lnTo>
                <a:lnTo>
                  <a:pt x="74810" y="726977"/>
                </a:lnTo>
                <a:cubicBezTo>
                  <a:pt x="127703" y="836738"/>
                  <a:pt x="164321" y="954629"/>
                  <a:pt x="205009" y="1068455"/>
                </a:cubicBezTo>
                <a:cubicBezTo>
                  <a:pt x="237558" y="1186347"/>
                  <a:pt x="274177" y="1308303"/>
                  <a:pt x="298589" y="1422129"/>
                </a:cubicBezTo>
                <a:cubicBezTo>
                  <a:pt x="400306" y="1893695"/>
                  <a:pt x="379963" y="2385586"/>
                  <a:pt x="229421" y="2849020"/>
                </a:cubicBezTo>
                <a:close/>
                <a:moveTo>
                  <a:pt x="652057" y="2914064"/>
                </a:moveTo>
                <a:cubicBezTo>
                  <a:pt x="635909" y="2966149"/>
                  <a:pt x="618332" y="3017600"/>
                  <a:pt x="599299" y="3068272"/>
                </a:cubicBezTo>
                <a:lnTo>
                  <a:pt x="581731" y="3111002"/>
                </a:lnTo>
                <a:lnTo>
                  <a:pt x="505813" y="3087045"/>
                </a:lnTo>
                <a:lnTo>
                  <a:pt x="572527" y="2899002"/>
                </a:lnTo>
                <a:cubicBezTo>
                  <a:pt x="728282" y="2402292"/>
                  <a:pt x="756318" y="1864730"/>
                  <a:pt x="656634" y="1348955"/>
                </a:cubicBezTo>
                <a:cubicBezTo>
                  <a:pt x="749198" y="1854058"/>
                  <a:pt x="726502" y="2390286"/>
                  <a:pt x="572193" y="2895000"/>
                </a:cubicBezTo>
                <a:lnTo>
                  <a:pt x="505650" y="3086993"/>
                </a:lnTo>
                <a:lnTo>
                  <a:pt x="256629" y="3008410"/>
                </a:lnTo>
                <a:lnTo>
                  <a:pt x="267438" y="2983174"/>
                </a:lnTo>
                <a:cubicBezTo>
                  <a:pt x="325035" y="2830728"/>
                  <a:pt x="370809" y="2670151"/>
                  <a:pt x="404375" y="2503477"/>
                </a:cubicBezTo>
                <a:cubicBezTo>
                  <a:pt x="453199" y="2267695"/>
                  <a:pt x="465406" y="2007520"/>
                  <a:pt x="436925" y="1751412"/>
                </a:cubicBezTo>
                <a:cubicBezTo>
                  <a:pt x="428787" y="1686368"/>
                  <a:pt x="424719" y="1621325"/>
                  <a:pt x="412512" y="1556281"/>
                </a:cubicBezTo>
                <a:cubicBezTo>
                  <a:pt x="400306" y="1495303"/>
                  <a:pt x="384031" y="1430259"/>
                  <a:pt x="371825" y="1369281"/>
                </a:cubicBezTo>
                <a:cubicBezTo>
                  <a:pt x="335207" y="1247325"/>
                  <a:pt x="310795" y="1121303"/>
                  <a:pt x="270108" y="1007477"/>
                </a:cubicBezTo>
                <a:cubicBezTo>
                  <a:pt x="351482" y="1283912"/>
                  <a:pt x="420650" y="1568477"/>
                  <a:pt x="432856" y="1857107"/>
                </a:cubicBezTo>
                <a:cubicBezTo>
                  <a:pt x="449131" y="2145738"/>
                  <a:pt x="424718" y="2438434"/>
                  <a:pt x="347413" y="2714868"/>
                </a:cubicBezTo>
                <a:cubicBezTo>
                  <a:pt x="329612" y="2784486"/>
                  <a:pt x="308696" y="2853087"/>
                  <a:pt x="284864" y="2920408"/>
                </a:cubicBezTo>
                <a:lnTo>
                  <a:pt x="250098" y="3006349"/>
                </a:lnTo>
                <a:lnTo>
                  <a:pt x="173908" y="2982305"/>
                </a:lnTo>
                <a:lnTo>
                  <a:pt x="213146" y="2885608"/>
                </a:lnTo>
                <a:cubicBezTo>
                  <a:pt x="225352" y="2889674"/>
                  <a:pt x="245696" y="2893738"/>
                  <a:pt x="253833" y="2897804"/>
                </a:cubicBezTo>
                <a:cubicBezTo>
                  <a:pt x="392169" y="2414043"/>
                  <a:pt x="424719" y="1918086"/>
                  <a:pt x="327069" y="1434325"/>
                </a:cubicBezTo>
                <a:cubicBezTo>
                  <a:pt x="306726" y="1312368"/>
                  <a:pt x="270108" y="1190411"/>
                  <a:pt x="237558" y="1072520"/>
                </a:cubicBezTo>
                <a:cubicBezTo>
                  <a:pt x="196871" y="954629"/>
                  <a:pt x="164322" y="832672"/>
                  <a:pt x="107359" y="718846"/>
                </a:cubicBezTo>
                <a:cubicBezTo>
                  <a:pt x="83963" y="660917"/>
                  <a:pt x="58026" y="604004"/>
                  <a:pt x="29736" y="548234"/>
                </a:cubicBezTo>
                <a:lnTo>
                  <a:pt x="21198" y="532995"/>
                </a:lnTo>
                <a:lnTo>
                  <a:pt x="189395" y="0"/>
                </a:lnTo>
                <a:lnTo>
                  <a:pt x="282314" y="133455"/>
                </a:lnTo>
                <a:cubicBezTo>
                  <a:pt x="440993" y="401759"/>
                  <a:pt x="554917" y="686324"/>
                  <a:pt x="640360" y="979020"/>
                </a:cubicBezTo>
                <a:cubicBezTo>
                  <a:pt x="750215" y="1373347"/>
                  <a:pt x="815314" y="1828651"/>
                  <a:pt x="778695" y="2267695"/>
                </a:cubicBezTo>
                <a:cubicBezTo>
                  <a:pt x="758352" y="2487216"/>
                  <a:pt x="716648" y="2705722"/>
                  <a:pt x="652057" y="291406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219E2C-5444-405D-AA61-2A182AFF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3"/>
            <a:ext cx="10807728" cy="809252"/>
          </a:xfrm>
          <a:prstGeom prst="rect">
            <a:avLst/>
          </a:prstGeo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EA566E9-A9A5-4488-8378-BE8599DC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9F02878-AF58-4461-9DDB-C02AC54DC077}"/>
              </a:ext>
            </a:extLst>
          </p:cNvPr>
          <p:cNvSpPr>
            <a:spLocks/>
          </p:cNvSpPr>
          <p:nvPr userDrawn="1"/>
        </p:nvSpPr>
        <p:spPr bwMode="auto">
          <a:xfrm rot="18253177" flipV="1">
            <a:off x="203882" y="5202712"/>
            <a:ext cx="806375" cy="2009605"/>
          </a:xfrm>
          <a:custGeom>
            <a:avLst/>
            <a:gdLst>
              <a:gd name="connsiteX0" fmla="*/ 370549 w 806375"/>
              <a:gd name="connsiteY0" fmla="*/ 1716991 h 2009605"/>
              <a:gd name="connsiteX1" fmla="*/ 367206 w 806375"/>
              <a:gd name="connsiteY1" fmla="*/ 1651916 h 2009605"/>
              <a:gd name="connsiteX2" fmla="*/ 313559 w 806375"/>
              <a:gd name="connsiteY2" fmla="*/ 1292695 h 2009605"/>
              <a:gd name="connsiteX3" fmla="*/ 219323 w 806375"/>
              <a:gd name="connsiteY3" fmla="*/ 936544 h 2009605"/>
              <a:gd name="connsiteX4" fmla="*/ 88213 w 806375"/>
              <a:gd name="connsiteY4" fmla="*/ 592674 h 2009605"/>
              <a:gd name="connsiteX5" fmla="*/ 13247 w 806375"/>
              <a:gd name="connsiteY5" fmla="*/ 424449 h 2009605"/>
              <a:gd name="connsiteX6" fmla="*/ 12342 w 806375"/>
              <a:gd name="connsiteY6" fmla="*/ 422798 h 2009605"/>
              <a:gd name="connsiteX7" fmla="*/ 0 w 806375"/>
              <a:gd name="connsiteY7" fmla="*/ 440946 h 2009605"/>
              <a:gd name="connsiteX8" fmla="*/ 30852 w 806375"/>
              <a:gd name="connsiteY8" fmla="*/ 498520 h 2009605"/>
              <a:gd name="connsiteX9" fmla="*/ 235712 w 806375"/>
              <a:gd name="connsiteY9" fmla="*/ 1038887 h 2009605"/>
              <a:gd name="connsiteX10" fmla="*/ 350434 w 806375"/>
              <a:gd name="connsiteY10" fmla="*/ 1603815 h 2009605"/>
              <a:gd name="connsiteX11" fmla="*/ 357671 w 806375"/>
              <a:gd name="connsiteY11" fmla="*/ 1708233 h 2009605"/>
              <a:gd name="connsiteX12" fmla="*/ 800801 w 806375"/>
              <a:gd name="connsiteY12" fmla="*/ 2009605 h 2009605"/>
              <a:gd name="connsiteX13" fmla="*/ 806375 w 806375"/>
              <a:gd name="connsiteY13" fmla="*/ 1810739 h 2009605"/>
              <a:gd name="connsiteX14" fmla="*/ 657723 w 806375"/>
              <a:gd name="connsiteY14" fmla="*/ 846483 h 2009605"/>
              <a:gd name="connsiteX15" fmla="*/ 408819 w 806375"/>
              <a:gd name="connsiteY15" fmla="*/ 200576 h 2009605"/>
              <a:gd name="connsiteX16" fmla="*/ 299887 w 806375"/>
              <a:gd name="connsiteY16" fmla="*/ 0 h 2009605"/>
              <a:gd name="connsiteX17" fmla="*/ 32164 w 806375"/>
              <a:gd name="connsiteY17" fmla="*/ 393653 h 2009605"/>
              <a:gd name="connsiteX18" fmla="*/ 42824 w 806375"/>
              <a:gd name="connsiteY18" fmla="*/ 412680 h 2009605"/>
              <a:gd name="connsiteX19" fmla="*/ 120990 w 806375"/>
              <a:gd name="connsiteY19" fmla="*/ 584487 h 2009605"/>
              <a:gd name="connsiteX20" fmla="*/ 252101 w 806375"/>
              <a:gd name="connsiteY20" fmla="*/ 940638 h 2009605"/>
              <a:gd name="connsiteX21" fmla="*/ 342239 w 806375"/>
              <a:gd name="connsiteY21" fmla="*/ 1304976 h 2009605"/>
              <a:gd name="connsiteX22" fmla="*/ 391790 w 806375"/>
              <a:gd name="connsiteY22" fmla="*/ 1672257 h 2009605"/>
              <a:gd name="connsiteX23" fmla="*/ 392223 w 806375"/>
              <a:gd name="connsiteY23" fmla="*/ 1731732 h 2009605"/>
              <a:gd name="connsiteX24" fmla="*/ 449576 w 806375"/>
              <a:gd name="connsiteY24" fmla="*/ 1770737 h 2009605"/>
              <a:gd name="connsiteX25" fmla="*/ 448766 w 806375"/>
              <a:gd name="connsiteY25" fmla="*/ 1730720 h 2009605"/>
              <a:gd name="connsiteX26" fmla="*/ 284878 w 806375"/>
              <a:gd name="connsiteY26" fmla="*/ 875139 h 2009605"/>
              <a:gd name="connsiteX27" fmla="*/ 387309 w 806375"/>
              <a:gd name="connsiteY27" fmla="*/ 1239477 h 2009605"/>
              <a:gd name="connsiteX28" fmla="*/ 428280 w 806375"/>
              <a:gd name="connsiteY28" fmla="*/ 1427787 h 2009605"/>
              <a:gd name="connsiteX29" fmla="*/ 452864 w 806375"/>
              <a:gd name="connsiteY29" fmla="*/ 1624284 h 2009605"/>
              <a:gd name="connsiteX30" fmla="*/ 464072 w 806375"/>
              <a:gd name="connsiteY30" fmla="*/ 1780596 h 2009605"/>
              <a:gd name="connsiteX31" fmla="*/ 724957 w 806375"/>
              <a:gd name="connsiteY31" fmla="*/ 1958024 h 2009605"/>
              <a:gd name="connsiteX32" fmla="*/ 728704 w 806375"/>
              <a:gd name="connsiteY32" fmla="*/ 1885280 h 2009605"/>
              <a:gd name="connsiteX33" fmla="*/ 674112 w 806375"/>
              <a:gd name="connsiteY33" fmla="*/ 1219009 h 2009605"/>
              <a:gd name="connsiteX34" fmla="*/ 732305 w 806375"/>
              <a:gd name="connsiteY34" fmla="*/ 1893916 h 2009605"/>
              <a:gd name="connsiteX35" fmla="*/ 728723 w 806375"/>
              <a:gd name="connsiteY35" fmla="*/ 1960586 h 200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806375" h="2009605">
                <a:moveTo>
                  <a:pt x="370549" y="1716991"/>
                </a:moveTo>
                <a:lnTo>
                  <a:pt x="367206" y="1651916"/>
                </a:lnTo>
                <a:cubicBezTo>
                  <a:pt x="357091" y="1531408"/>
                  <a:pt x="339166" y="1411412"/>
                  <a:pt x="313559" y="1292695"/>
                </a:cubicBezTo>
                <a:cubicBezTo>
                  <a:pt x="288976" y="1178072"/>
                  <a:pt x="252101" y="1055261"/>
                  <a:pt x="219323" y="936544"/>
                </a:cubicBezTo>
                <a:cubicBezTo>
                  <a:pt x="178351" y="821921"/>
                  <a:pt x="141476" y="703204"/>
                  <a:pt x="88213" y="592674"/>
                </a:cubicBezTo>
                <a:cubicBezTo>
                  <a:pt x="65679" y="535362"/>
                  <a:pt x="40583" y="479330"/>
                  <a:pt x="13247" y="424449"/>
                </a:cubicBezTo>
                <a:lnTo>
                  <a:pt x="12342" y="422798"/>
                </a:lnTo>
                <a:lnTo>
                  <a:pt x="0" y="440946"/>
                </a:lnTo>
                <a:lnTo>
                  <a:pt x="30852" y="498520"/>
                </a:lnTo>
                <a:cubicBezTo>
                  <a:pt x="112796" y="674548"/>
                  <a:pt x="178351" y="854670"/>
                  <a:pt x="235712" y="1038887"/>
                </a:cubicBezTo>
                <a:cubicBezTo>
                  <a:pt x="284878" y="1227196"/>
                  <a:pt x="334045" y="1411412"/>
                  <a:pt x="350434" y="1603815"/>
                </a:cubicBezTo>
                <a:lnTo>
                  <a:pt x="357671" y="1708233"/>
                </a:lnTo>
                <a:close/>
                <a:moveTo>
                  <a:pt x="800801" y="2009605"/>
                </a:moveTo>
                <a:lnTo>
                  <a:pt x="806375" y="1810739"/>
                </a:lnTo>
                <a:cubicBezTo>
                  <a:pt x="798308" y="1476655"/>
                  <a:pt x="740692" y="1144299"/>
                  <a:pt x="657723" y="846483"/>
                </a:cubicBezTo>
                <a:cubicBezTo>
                  <a:pt x="593192" y="625424"/>
                  <a:pt x="512529" y="408970"/>
                  <a:pt x="408819" y="200576"/>
                </a:cubicBezTo>
                <a:lnTo>
                  <a:pt x="299887" y="0"/>
                </a:lnTo>
                <a:lnTo>
                  <a:pt x="32164" y="393653"/>
                </a:lnTo>
                <a:lnTo>
                  <a:pt x="42824" y="412680"/>
                </a:lnTo>
                <a:cubicBezTo>
                  <a:pt x="71312" y="468840"/>
                  <a:pt x="97431" y="526152"/>
                  <a:pt x="120990" y="584487"/>
                </a:cubicBezTo>
                <a:cubicBezTo>
                  <a:pt x="178351" y="699111"/>
                  <a:pt x="211129" y="821921"/>
                  <a:pt x="252101" y="940638"/>
                </a:cubicBezTo>
                <a:cubicBezTo>
                  <a:pt x="284879" y="1059355"/>
                  <a:pt x="321753" y="1182165"/>
                  <a:pt x="342239" y="1304976"/>
                </a:cubicBezTo>
                <a:cubicBezTo>
                  <a:pt x="366822" y="1426763"/>
                  <a:pt x="383211" y="1549318"/>
                  <a:pt x="391790" y="1672257"/>
                </a:cubicBezTo>
                <a:lnTo>
                  <a:pt x="392223" y="1731732"/>
                </a:lnTo>
                <a:lnTo>
                  <a:pt x="449576" y="1770737"/>
                </a:lnTo>
                <a:lnTo>
                  <a:pt x="448766" y="1730720"/>
                </a:lnTo>
                <a:cubicBezTo>
                  <a:pt x="436475" y="1440068"/>
                  <a:pt x="366823" y="1153510"/>
                  <a:pt x="284878" y="875139"/>
                </a:cubicBezTo>
                <a:cubicBezTo>
                  <a:pt x="325850" y="989762"/>
                  <a:pt x="350434" y="1116667"/>
                  <a:pt x="387309" y="1239477"/>
                </a:cubicBezTo>
                <a:cubicBezTo>
                  <a:pt x="399600" y="1300883"/>
                  <a:pt x="415989" y="1366382"/>
                  <a:pt x="428280" y="1427787"/>
                </a:cubicBezTo>
                <a:cubicBezTo>
                  <a:pt x="440572" y="1493286"/>
                  <a:pt x="444669" y="1558785"/>
                  <a:pt x="452864" y="1624284"/>
                </a:cubicBezTo>
                <a:lnTo>
                  <a:pt x="464072" y="1780596"/>
                </a:lnTo>
                <a:lnTo>
                  <a:pt x="724957" y="1958024"/>
                </a:lnTo>
                <a:lnTo>
                  <a:pt x="728704" y="1885280"/>
                </a:lnTo>
                <a:cubicBezTo>
                  <a:pt x="732689" y="1660743"/>
                  <a:pt x="714060" y="1436998"/>
                  <a:pt x="674112" y="1219009"/>
                </a:cubicBezTo>
                <a:cubicBezTo>
                  <a:pt x="717133" y="1441603"/>
                  <a:pt x="736530" y="1668227"/>
                  <a:pt x="732305" y="1893916"/>
                </a:cubicBezTo>
                <a:lnTo>
                  <a:pt x="728723" y="196058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FE8AD96-99B9-4C09-AFE2-81A8DB015553}"/>
              </a:ext>
            </a:extLst>
          </p:cNvPr>
          <p:cNvSpPr>
            <a:spLocks/>
          </p:cNvSpPr>
          <p:nvPr userDrawn="1"/>
        </p:nvSpPr>
        <p:spPr bwMode="auto">
          <a:xfrm rot="9906262">
            <a:off x="9442234" y="-373252"/>
            <a:ext cx="2590708" cy="1375365"/>
          </a:xfrm>
          <a:custGeom>
            <a:avLst/>
            <a:gdLst>
              <a:gd name="connsiteX0" fmla="*/ 2590708 w 2590708"/>
              <a:gd name="connsiteY0" fmla="*/ 1375365 h 1375365"/>
              <a:gd name="connsiteX1" fmla="*/ 2199619 w 2590708"/>
              <a:gd name="connsiteY1" fmla="*/ 1271336 h 1375365"/>
              <a:gd name="connsiteX2" fmla="*/ 2168924 w 2590708"/>
              <a:gd name="connsiteY2" fmla="*/ 1216545 h 1375365"/>
              <a:gd name="connsiteX3" fmla="*/ 2004904 w 2590708"/>
              <a:gd name="connsiteY3" fmla="*/ 991256 h 1375365"/>
              <a:gd name="connsiteX4" fmla="*/ 1995854 w 2590708"/>
              <a:gd name="connsiteY4" fmla="*/ 1003311 h 1375365"/>
              <a:gd name="connsiteX5" fmla="*/ 2150071 w 2590708"/>
              <a:gd name="connsiteY5" fmla="*/ 1227847 h 1375365"/>
              <a:gd name="connsiteX6" fmla="*/ 2169518 w 2590708"/>
              <a:gd name="connsiteY6" fmla="*/ 1263329 h 1375365"/>
              <a:gd name="connsiteX7" fmla="*/ 2151738 w 2590708"/>
              <a:gd name="connsiteY7" fmla="*/ 1258600 h 1375365"/>
              <a:gd name="connsiteX8" fmla="*/ 2129050 w 2590708"/>
              <a:gd name="connsiteY8" fmla="*/ 1216262 h 1375365"/>
              <a:gd name="connsiteX9" fmla="*/ 1724370 w 2590708"/>
              <a:gd name="connsiteY9" fmla="*/ 744116 h 1375365"/>
              <a:gd name="connsiteX10" fmla="*/ 970249 w 2590708"/>
              <a:gd name="connsiteY10" fmla="*/ 388476 h 1375365"/>
              <a:gd name="connsiteX11" fmla="*/ 774178 w 2590708"/>
              <a:gd name="connsiteY11" fmla="*/ 355323 h 1375365"/>
              <a:gd name="connsiteX12" fmla="*/ 167865 w 2590708"/>
              <a:gd name="connsiteY12" fmla="*/ 325184 h 1375365"/>
              <a:gd name="connsiteX13" fmla="*/ 155799 w 2590708"/>
              <a:gd name="connsiteY13" fmla="*/ 255864 h 1375365"/>
              <a:gd name="connsiteX14" fmla="*/ 210096 w 2590708"/>
              <a:gd name="connsiteY14" fmla="*/ 225725 h 1375365"/>
              <a:gd name="connsiteX15" fmla="*/ 291541 w 2590708"/>
              <a:gd name="connsiteY15" fmla="*/ 213670 h 1375365"/>
              <a:gd name="connsiteX16" fmla="*/ 421250 w 2590708"/>
              <a:gd name="connsiteY16" fmla="*/ 213670 h 1375365"/>
              <a:gd name="connsiteX17" fmla="*/ 421249 w 2590708"/>
              <a:gd name="connsiteY17" fmla="*/ 183530 h 1375365"/>
              <a:gd name="connsiteX18" fmla="*/ 273442 w 2590708"/>
              <a:gd name="connsiteY18" fmla="*/ 168461 h 1375365"/>
              <a:gd name="connsiteX19" fmla="*/ 155799 w 2590708"/>
              <a:gd name="connsiteY19" fmla="*/ 159419 h 1375365"/>
              <a:gd name="connsiteX20" fmla="*/ 14025 w 2590708"/>
              <a:gd name="connsiteY20" fmla="*/ 120239 h 1375365"/>
              <a:gd name="connsiteX21" fmla="*/ 252327 w 2590708"/>
              <a:gd name="connsiteY21" fmla="*/ 14752 h 1375365"/>
              <a:gd name="connsiteX22" fmla="*/ 1109008 w 2590708"/>
              <a:gd name="connsiteY22" fmla="*/ 69002 h 1375365"/>
              <a:gd name="connsiteX23" fmla="*/ 1971722 w 2590708"/>
              <a:gd name="connsiteY23" fmla="*/ 503004 h 1375365"/>
              <a:gd name="connsiteX24" fmla="*/ 2424195 w 2590708"/>
              <a:gd name="connsiteY24" fmla="*/ 1030436 h 1375365"/>
              <a:gd name="connsiteX25" fmla="*/ 2577281 w 2590708"/>
              <a:gd name="connsiteY25" fmla="*/ 1337101 h 137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590708" h="1375365">
                <a:moveTo>
                  <a:pt x="2590708" y="1375365"/>
                </a:moveTo>
                <a:lnTo>
                  <a:pt x="2199619" y="1271336"/>
                </a:lnTo>
                <a:lnTo>
                  <a:pt x="2168924" y="1216545"/>
                </a:lnTo>
                <a:cubicBezTo>
                  <a:pt x="2120284" y="1137430"/>
                  <a:pt x="2065233" y="1062082"/>
                  <a:pt x="2004904" y="991256"/>
                </a:cubicBezTo>
                <a:cubicBezTo>
                  <a:pt x="2016969" y="1015367"/>
                  <a:pt x="2004903" y="1006325"/>
                  <a:pt x="1995854" y="1003311"/>
                </a:cubicBezTo>
                <a:cubicBezTo>
                  <a:pt x="2051658" y="1075644"/>
                  <a:pt x="2103693" y="1150238"/>
                  <a:pt x="2150071" y="1227847"/>
                </a:cubicBezTo>
                <a:lnTo>
                  <a:pt x="2169518" y="1263329"/>
                </a:lnTo>
                <a:lnTo>
                  <a:pt x="2151738" y="1258600"/>
                </a:lnTo>
                <a:lnTo>
                  <a:pt x="2129050" y="1216262"/>
                </a:lnTo>
                <a:cubicBezTo>
                  <a:pt x="2021305" y="1036841"/>
                  <a:pt x="1887261" y="875221"/>
                  <a:pt x="1724370" y="744116"/>
                </a:cubicBezTo>
                <a:cubicBezTo>
                  <a:pt x="1510200" y="569310"/>
                  <a:pt x="1250782" y="448754"/>
                  <a:pt x="970249" y="388476"/>
                </a:cubicBezTo>
                <a:cubicBezTo>
                  <a:pt x="921985" y="379434"/>
                  <a:pt x="822442" y="364365"/>
                  <a:pt x="774178" y="355323"/>
                </a:cubicBezTo>
                <a:cubicBezTo>
                  <a:pt x="578106" y="316142"/>
                  <a:pt x="372986" y="301073"/>
                  <a:pt x="167865" y="325184"/>
                </a:cubicBezTo>
                <a:cubicBezTo>
                  <a:pt x="191996" y="304086"/>
                  <a:pt x="149766" y="279975"/>
                  <a:pt x="155799" y="255864"/>
                </a:cubicBezTo>
                <a:cubicBezTo>
                  <a:pt x="158816" y="246822"/>
                  <a:pt x="170881" y="234767"/>
                  <a:pt x="210096" y="225725"/>
                </a:cubicBezTo>
                <a:cubicBezTo>
                  <a:pt x="231211" y="222711"/>
                  <a:pt x="258359" y="216683"/>
                  <a:pt x="291541" y="213670"/>
                </a:cubicBezTo>
                <a:cubicBezTo>
                  <a:pt x="327738" y="213669"/>
                  <a:pt x="369969" y="210656"/>
                  <a:pt x="421250" y="213670"/>
                </a:cubicBezTo>
                <a:cubicBezTo>
                  <a:pt x="421249" y="204628"/>
                  <a:pt x="421250" y="189558"/>
                  <a:pt x="421249" y="183530"/>
                </a:cubicBezTo>
                <a:cubicBezTo>
                  <a:pt x="366953" y="180516"/>
                  <a:pt x="318689" y="174489"/>
                  <a:pt x="273442" y="168461"/>
                </a:cubicBezTo>
                <a:cubicBezTo>
                  <a:pt x="228195" y="168461"/>
                  <a:pt x="188980" y="162433"/>
                  <a:pt x="155799" y="159419"/>
                </a:cubicBezTo>
                <a:cubicBezTo>
                  <a:pt x="83404" y="150378"/>
                  <a:pt x="35140" y="138322"/>
                  <a:pt x="14025" y="120239"/>
                </a:cubicBezTo>
                <a:cubicBezTo>
                  <a:pt x="-31223" y="93113"/>
                  <a:pt x="29107" y="50919"/>
                  <a:pt x="252327" y="14752"/>
                </a:cubicBezTo>
                <a:cubicBezTo>
                  <a:pt x="499678" y="-12373"/>
                  <a:pt x="801327" y="-6345"/>
                  <a:pt x="1109008" y="69002"/>
                </a:cubicBezTo>
                <a:cubicBezTo>
                  <a:pt x="1416689" y="144350"/>
                  <a:pt x="1724370" y="298059"/>
                  <a:pt x="1971722" y="503004"/>
                </a:cubicBezTo>
                <a:cubicBezTo>
                  <a:pt x="2152711" y="653699"/>
                  <a:pt x="2303535" y="834533"/>
                  <a:pt x="2424195" y="1030436"/>
                </a:cubicBezTo>
                <a:cubicBezTo>
                  <a:pt x="2483016" y="1129895"/>
                  <a:pt x="2533542" y="1232368"/>
                  <a:pt x="2577281" y="13371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B7FA1-5D4F-4752-8FF3-AD4472D6C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88" y="1068160"/>
            <a:ext cx="5580000" cy="504000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236ED0C-E45A-41C9-9599-A9906F3895D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76014" y="1068160"/>
            <a:ext cx="5544000" cy="5040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255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x2 (2nd VERSION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19E2C-5444-405D-AA61-2A182AFF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3"/>
            <a:ext cx="10807728" cy="809252"/>
          </a:xfrm>
          <a:prstGeom prst="rect">
            <a:avLst/>
          </a:prstGeo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EA566E9-A9A5-4488-8378-BE8599DC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B7FA1-5D4F-4752-8FF3-AD4472D6C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88" y="1068160"/>
            <a:ext cx="5580000" cy="504000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236ED0C-E45A-41C9-9599-A9906F3895D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76014" y="1068160"/>
            <a:ext cx="5544000" cy="5040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F1CE3F4-D181-4F4A-82A4-1530837BD8A8}"/>
              </a:ext>
            </a:extLst>
          </p:cNvPr>
          <p:cNvSpPr>
            <a:spLocks/>
          </p:cNvSpPr>
          <p:nvPr userDrawn="1"/>
        </p:nvSpPr>
        <p:spPr bwMode="auto">
          <a:xfrm rot="15149153">
            <a:off x="9979255" y="4073853"/>
            <a:ext cx="1205594" cy="3626698"/>
          </a:xfrm>
          <a:custGeom>
            <a:avLst/>
            <a:gdLst>
              <a:gd name="connsiteX0" fmla="*/ 1068709 w 1205594"/>
              <a:gd name="connsiteY0" fmla="*/ 3429760 h 3626698"/>
              <a:gd name="connsiteX1" fmla="*/ 1015951 w 1205594"/>
              <a:gd name="connsiteY1" fmla="*/ 3583968 h 3626698"/>
              <a:gd name="connsiteX2" fmla="*/ 998383 w 1205594"/>
              <a:gd name="connsiteY2" fmla="*/ 3626698 h 3626698"/>
              <a:gd name="connsiteX3" fmla="*/ 922465 w 1205594"/>
              <a:gd name="connsiteY3" fmla="*/ 3602741 h 3626698"/>
              <a:gd name="connsiteX4" fmla="*/ 989179 w 1205594"/>
              <a:gd name="connsiteY4" fmla="*/ 3414698 h 3626698"/>
              <a:gd name="connsiteX5" fmla="*/ 1073286 w 1205594"/>
              <a:gd name="connsiteY5" fmla="*/ 1864651 h 3626698"/>
              <a:gd name="connsiteX6" fmla="*/ 988845 w 1205594"/>
              <a:gd name="connsiteY6" fmla="*/ 3410696 h 3626698"/>
              <a:gd name="connsiteX7" fmla="*/ 922302 w 1205594"/>
              <a:gd name="connsiteY7" fmla="*/ 3602689 h 3626698"/>
              <a:gd name="connsiteX8" fmla="*/ 673281 w 1205594"/>
              <a:gd name="connsiteY8" fmla="*/ 3524106 h 3626698"/>
              <a:gd name="connsiteX9" fmla="*/ 684090 w 1205594"/>
              <a:gd name="connsiteY9" fmla="*/ 3498870 h 3626698"/>
              <a:gd name="connsiteX10" fmla="*/ 821027 w 1205594"/>
              <a:gd name="connsiteY10" fmla="*/ 3019173 h 3626698"/>
              <a:gd name="connsiteX11" fmla="*/ 853577 w 1205594"/>
              <a:gd name="connsiteY11" fmla="*/ 2267108 h 3626698"/>
              <a:gd name="connsiteX12" fmla="*/ 829164 w 1205594"/>
              <a:gd name="connsiteY12" fmla="*/ 2071977 h 3626698"/>
              <a:gd name="connsiteX13" fmla="*/ 788477 w 1205594"/>
              <a:gd name="connsiteY13" fmla="*/ 1884977 h 3626698"/>
              <a:gd name="connsiteX14" fmla="*/ 686760 w 1205594"/>
              <a:gd name="connsiteY14" fmla="*/ 1523173 h 3626698"/>
              <a:gd name="connsiteX15" fmla="*/ 849508 w 1205594"/>
              <a:gd name="connsiteY15" fmla="*/ 2372803 h 3626698"/>
              <a:gd name="connsiteX16" fmla="*/ 764065 w 1205594"/>
              <a:gd name="connsiteY16" fmla="*/ 3230564 h 3626698"/>
              <a:gd name="connsiteX17" fmla="*/ 701516 w 1205594"/>
              <a:gd name="connsiteY17" fmla="*/ 3436104 h 3626698"/>
              <a:gd name="connsiteX18" fmla="*/ 666750 w 1205594"/>
              <a:gd name="connsiteY18" fmla="*/ 3522045 h 3626698"/>
              <a:gd name="connsiteX19" fmla="*/ 590560 w 1205594"/>
              <a:gd name="connsiteY19" fmla="*/ 3498001 h 3626698"/>
              <a:gd name="connsiteX20" fmla="*/ 629798 w 1205594"/>
              <a:gd name="connsiteY20" fmla="*/ 3401304 h 3626698"/>
              <a:gd name="connsiteX21" fmla="*/ 670485 w 1205594"/>
              <a:gd name="connsiteY21" fmla="*/ 3413500 h 3626698"/>
              <a:gd name="connsiteX22" fmla="*/ 743721 w 1205594"/>
              <a:gd name="connsiteY22" fmla="*/ 1950021 h 3626698"/>
              <a:gd name="connsiteX23" fmla="*/ 654210 w 1205594"/>
              <a:gd name="connsiteY23" fmla="*/ 1588216 h 3626698"/>
              <a:gd name="connsiteX24" fmla="*/ 524011 w 1205594"/>
              <a:gd name="connsiteY24" fmla="*/ 1234542 h 3626698"/>
              <a:gd name="connsiteX25" fmla="*/ 133416 w 1205594"/>
              <a:gd name="connsiteY25" fmla="*/ 596302 h 3626698"/>
              <a:gd name="connsiteX26" fmla="*/ 121210 w 1205594"/>
              <a:gd name="connsiteY26" fmla="*/ 612564 h 3626698"/>
              <a:gd name="connsiteX27" fmla="*/ 117141 w 1205594"/>
              <a:gd name="connsiteY27" fmla="*/ 608498 h 3626698"/>
              <a:gd name="connsiteX28" fmla="*/ 121210 w 1205594"/>
              <a:gd name="connsiteY28" fmla="*/ 612564 h 3626698"/>
              <a:gd name="connsiteX29" fmla="*/ 491462 w 1205594"/>
              <a:gd name="connsiteY29" fmla="*/ 1242673 h 3626698"/>
              <a:gd name="connsiteX30" fmla="*/ 621661 w 1205594"/>
              <a:gd name="connsiteY30" fmla="*/ 1584151 h 3626698"/>
              <a:gd name="connsiteX31" fmla="*/ 715241 w 1205594"/>
              <a:gd name="connsiteY31" fmla="*/ 1937825 h 3626698"/>
              <a:gd name="connsiteX32" fmla="*/ 646073 w 1205594"/>
              <a:gd name="connsiteY32" fmla="*/ 3364717 h 3626698"/>
              <a:gd name="connsiteX33" fmla="*/ 751859 w 1205594"/>
              <a:gd name="connsiteY33" fmla="*/ 2246782 h 3626698"/>
              <a:gd name="connsiteX34" fmla="*/ 637935 w 1205594"/>
              <a:gd name="connsiteY34" fmla="*/ 1685782 h 3626698"/>
              <a:gd name="connsiteX35" fmla="*/ 434500 w 1205594"/>
              <a:gd name="connsiteY35" fmla="*/ 1149172 h 3626698"/>
              <a:gd name="connsiteX36" fmla="*/ 143588 w 1205594"/>
              <a:gd name="connsiteY36" fmla="*/ 666427 h 3626698"/>
              <a:gd name="connsiteX37" fmla="*/ 0 w 1205594"/>
              <a:gd name="connsiteY37" fmla="*/ 497663 h 3626698"/>
              <a:gd name="connsiteX38" fmla="*/ 157048 w 1205594"/>
              <a:gd name="connsiteY38" fmla="*/ 0 h 3626698"/>
              <a:gd name="connsiteX39" fmla="*/ 264123 w 1205594"/>
              <a:gd name="connsiteY39" fmla="*/ 97488 h 3626698"/>
              <a:gd name="connsiteX40" fmla="*/ 698966 w 1205594"/>
              <a:gd name="connsiteY40" fmla="*/ 649151 h 3626698"/>
              <a:gd name="connsiteX41" fmla="*/ 1057012 w 1205594"/>
              <a:gd name="connsiteY41" fmla="*/ 1494716 h 3626698"/>
              <a:gd name="connsiteX42" fmla="*/ 1195347 w 1205594"/>
              <a:gd name="connsiteY42" fmla="*/ 2783391 h 3626698"/>
              <a:gd name="connsiteX43" fmla="*/ 1068709 w 1205594"/>
              <a:gd name="connsiteY43" fmla="*/ 3429760 h 362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5594" h="3626698">
                <a:moveTo>
                  <a:pt x="1068709" y="3429760"/>
                </a:moveTo>
                <a:cubicBezTo>
                  <a:pt x="1052561" y="3481845"/>
                  <a:pt x="1034984" y="3533296"/>
                  <a:pt x="1015951" y="3583968"/>
                </a:cubicBezTo>
                <a:lnTo>
                  <a:pt x="998383" y="3626698"/>
                </a:lnTo>
                <a:lnTo>
                  <a:pt x="922465" y="3602741"/>
                </a:lnTo>
                <a:lnTo>
                  <a:pt x="989179" y="3414698"/>
                </a:lnTo>
                <a:cubicBezTo>
                  <a:pt x="1144934" y="2917988"/>
                  <a:pt x="1172970" y="2380426"/>
                  <a:pt x="1073286" y="1864651"/>
                </a:cubicBezTo>
                <a:cubicBezTo>
                  <a:pt x="1165850" y="2369754"/>
                  <a:pt x="1143154" y="2905982"/>
                  <a:pt x="988845" y="3410696"/>
                </a:cubicBezTo>
                <a:lnTo>
                  <a:pt x="922302" y="3602689"/>
                </a:lnTo>
                <a:lnTo>
                  <a:pt x="673281" y="3524106"/>
                </a:lnTo>
                <a:lnTo>
                  <a:pt x="684090" y="3498870"/>
                </a:lnTo>
                <a:cubicBezTo>
                  <a:pt x="741687" y="3346424"/>
                  <a:pt x="787461" y="3185847"/>
                  <a:pt x="821027" y="3019173"/>
                </a:cubicBezTo>
                <a:cubicBezTo>
                  <a:pt x="869851" y="2783391"/>
                  <a:pt x="882058" y="2523216"/>
                  <a:pt x="853577" y="2267108"/>
                </a:cubicBezTo>
                <a:cubicBezTo>
                  <a:pt x="845439" y="2202064"/>
                  <a:pt x="841371" y="2137021"/>
                  <a:pt x="829164" y="2071977"/>
                </a:cubicBezTo>
                <a:cubicBezTo>
                  <a:pt x="816958" y="2010999"/>
                  <a:pt x="800683" y="1945955"/>
                  <a:pt x="788477" y="1884977"/>
                </a:cubicBezTo>
                <a:cubicBezTo>
                  <a:pt x="751859" y="1763021"/>
                  <a:pt x="727447" y="1636999"/>
                  <a:pt x="686760" y="1523173"/>
                </a:cubicBezTo>
                <a:cubicBezTo>
                  <a:pt x="768134" y="1799608"/>
                  <a:pt x="837302" y="2084173"/>
                  <a:pt x="849508" y="2372803"/>
                </a:cubicBezTo>
                <a:cubicBezTo>
                  <a:pt x="865783" y="2661434"/>
                  <a:pt x="841370" y="2954130"/>
                  <a:pt x="764065" y="3230564"/>
                </a:cubicBezTo>
                <a:cubicBezTo>
                  <a:pt x="746264" y="3300182"/>
                  <a:pt x="725348" y="3368783"/>
                  <a:pt x="701516" y="3436104"/>
                </a:cubicBezTo>
                <a:lnTo>
                  <a:pt x="666750" y="3522045"/>
                </a:lnTo>
                <a:lnTo>
                  <a:pt x="590560" y="3498001"/>
                </a:lnTo>
                <a:lnTo>
                  <a:pt x="629798" y="3401304"/>
                </a:lnTo>
                <a:cubicBezTo>
                  <a:pt x="642004" y="3405370"/>
                  <a:pt x="662348" y="3409434"/>
                  <a:pt x="670485" y="3413500"/>
                </a:cubicBezTo>
                <a:cubicBezTo>
                  <a:pt x="808821" y="2929739"/>
                  <a:pt x="841371" y="2433782"/>
                  <a:pt x="743721" y="1950021"/>
                </a:cubicBezTo>
                <a:cubicBezTo>
                  <a:pt x="723378" y="1828064"/>
                  <a:pt x="686760" y="1706107"/>
                  <a:pt x="654210" y="1588216"/>
                </a:cubicBezTo>
                <a:cubicBezTo>
                  <a:pt x="613523" y="1470325"/>
                  <a:pt x="580974" y="1348368"/>
                  <a:pt x="524011" y="1234542"/>
                </a:cubicBezTo>
                <a:cubicBezTo>
                  <a:pt x="430431" y="1002825"/>
                  <a:pt x="296164" y="787368"/>
                  <a:pt x="133416" y="596302"/>
                </a:cubicBezTo>
                <a:cubicBezTo>
                  <a:pt x="149691" y="628825"/>
                  <a:pt x="133416" y="616629"/>
                  <a:pt x="121210" y="612564"/>
                </a:cubicBezTo>
                <a:cubicBezTo>
                  <a:pt x="121210" y="612564"/>
                  <a:pt x="121210" y="612564"/>
                  <a:pt x="117141" y="608498"/>
                </a:cubicBezTo>
                <a:cubicBezTo>
                  <a:pt x="117141" y="608498"/>
                  <a:pt x="117141" y="608498"/>
                  <a:pt x="121210" y="612564"/>
                </a:cubicBezTo>
                <a:cubicBezTo>
                  <a:pt x="271752" y="807694"/>
                  <a:pt x="401950" y="1015021"/>
                  <a:pt x="491462" y="1242673"/>
                </a:cubicBezTo>
                <a:cubicBezTo>
                  <a:pt x="544355" y="1352434"/>
                  <a:pt x="580973" y="1470325"/>
                  <a:pt x="621661" y="1584151"/>
                </a:cubicBezTo>
                <a:cubicBezTo>
                  <a:pt x="654210" y="1702043"/>
                  <a:pt x="690829" y="1823999"/>
                  <a:pt x="715241" y="1937825"/>
                </a:cubicBezTo>
                <a:cubicBezTo>
                  <a:pt x="816958" y="2409391"/>
                  <a:pt x="796615" y="2901282"/>
                  <a:pt x="646073" y="3364717"/>
                </a:cubicBezTo>
                <a:cubicBezTo>
                  <a:pt x="755928" y="3002912"/>
                  <a:pt x="800683" y="2620783"/>
                  <a:pt x="751859" y="2246782"/>
                </a:cubicBezTo>
                <a:cubicBezTo>
                  <a:pt x="735584" y="2055717"/>
                  <a:pt x="686760" y="1872782"/>
                  <a:pt x="637935" y="1685782"/>
                </a:cubicBezTo>
                <a:cubicBezTo>
                  <a:pt x="580973" y="1502846"/>
                  <a:pt x="515874" y="1323978"/>
                  <a:pt x="434500" y="1149172"/>
                </a:cubicBezTo>
                <a:cubicBezTo>
                  <a:pt x="353126" y="978433"/>
                  <a:pt x="256494" y="815824"/>
                  <a:pt x="143588" y="666427"/>
                </a:cubicBezTo>
                <a:lnTo>
                  <a:pt x="0" y="497663"/>
                </a:lnTo>
                <a:lnTo>
                  <a:pt x="157048" y="0"/>
                </a:lnTo>
                <a:lnTo>
                  <a:pt x="264123" y="97488"/>
                </a:lnTo>
                <a:cubicBezTo>
                  <a:pt x="431957" y="264225"/>
                  <a:pt x="576905" y="450971"/>
                  <a:pt x="698966" y="649151"/>
                </a:cubicBezTo>
                <a:cubicBezTo>
                  <a:pt x="857645" y="917455"/>
                  <a:pt x="971569" y="1202020"/>
                  <a:pt x="1057012" y="1494716"/>
                </a:cubicBezTo>
                <a:cubicBezTo>
                  <a:pt x="1166867" y="1889043"/>
                  <a:pt x="1231966" y="2344347"/>
                  <a:pt x="1195347" y="2783391"/>
                </a:cubicBezTo>
                <a:cubicBezTo>
                  <a:pt x="1175004" y="3002912"/>
                  <a:pt x="1133300" y="3221418"/>
                  <a:pt x="1068709" y="342976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BD93B1A-2211-45F8-A4A8-8FA95446293E}"/>
              </a:ext>
            </a:extLst>
          </p:cNvPr>
          <p:cNvSpPr>
            <a:spLocks/>
          </p:cNvSpPr>
          <p:nvPr userDrawn="1"/>
        </p:nvSpPr>
        <p:spPr bwMode="auto">
          <a:xfrm rot="9906262">
            <a:off x="11085473" y="-176372"/>
            <a:ext cx="1076985" cy="1147580"/>
          </a:xfrm>
          <a:custGeom>
            <a:avLst/>
            <a:gdLst>
              <a:gd name="connsiteX0" fmla="*/ 1076985 w 1076985"/>
              <a:gd name="connsiteY0" fmla="*/ 1147580 h 1147580"/>
              <a:gd name="connsiteX1" fmla="*/ 696080 w 1076985"/>
              <a:gd name="connsiteY1" fmla="*/ 1046260 h 1147580"/>
              <a:gd name="connsiteX2" fmla="*/ 640675 w 1076985"/>
              <a:gd name="connsiteY2" fmla="*/ 947362 h 1147580"/>
              <a:gd name="connsiteX3" fmla="*/ 476655 w 1076985"/>
              <a:gd name="connsiteY3" fmla="*/ 722073 h 1147580"/>
              <a:gd name="connsiteX4" fmla="*/ 467605 w 1076985"/>
              <a:gd name="connsiteY4" fmla="*/ 734128 h 1147580"/>
              <a:gd name="connsiteX5" fmla="*/ 621822 w 1076985"/>
              <a:gd name="connsiteY5" fmla="*/ 958664 h 1147580"/>
              <a:gd name="connsiteX6" fmla="*/ 665350 w 1076985"/>
              <a:gd name="connsiteY6" fmla="*/ 1038086 h 1147580"/>
              <a:gd name="connsiteX7" fmla="*/ 646945 w 1076985"/>
              <a:gd name="connsiteY7" fmla="*/ 1033190 h 1147580"/>
              <a:gd name="connsiteX8" fmla="*/ 600801 w 1076985"/>
              <a:gd name="connsiteY8" fmla="*/ 947079 h 1147580"/>
              <a:gd name="connsiteX9" fmla="*/ 196121 w 1076985"/>
              <a:gd name="connsiteY9" fmla="*/ 474933 h 1147580"/>
              <a:gd name="connsiteX10" fmla="*/ 27387 w 1076985"/>
              <a:gd name="connsiteY10" fmla="*/ 354095 h 1147580"/>
              <a:gd name="connsiteX11" fmla="*/ 0 w 1076985"/>
              <a:gd name="connsiteY11" fmla="*/ 339175 h 1147580"/>
              <a:gd name="connsiteX12" fmla="*/ 90219 w 1076985"/>
              <a:gd name="connsiteY12" fmla="*/ 0 h 1147580"/>
              <a:gd name="connsiteX13" fmla="*/ 247591 w 1076985"/>
              <a:gd name="connsiteY13" fmla="*/ 90143 h 1147580"/>
              <a:gd name="connsiteX14" fmla="*/ 443473 w 1076985"/>
              <a:gd name="connsiteY14" fmla="*/ 233821 h 1147580"/>
              <a:gd name="connsiteX15" fmla="*/ 895946 w 1076985"/>
              <a:gd name="connsiteY15" fmla="*/ 761253 h 1147580"/>
              <a:gd name="connsiteX16" fmla="*/ 1049032 w 1076985"/>
              <a:gd name="connsiteY16" fmla="*/ 1067918 h 1147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76985" h="1147580">
                <a:moveTo>
                  <a:pt x="1076985" y="1147580"/>
                </a:moveTo>
                <a:lnTo>
                  <a:pt x="696080" y="1046260"/>
                </a:lnTo>
                <a:lnTo>
                  <a:pt x="640675" y="947362"/>
                </a:lnTo>
                <a:cubicBezTo>
                  <a:pt x="592035" y="868247"/>
                  <a:pt x="536984" y="792899"/>
                  <a:pt x="476655" y="722073"/>
                </a:cubicBezTo>
                <a:cubicBezTo>
                  <a:pt x="488720" y="746184"/>
                  <a:pt x="476654" y="737142"/>
                  <a:pt x="467605" y="734128"/>
                </a:cubicBezTo>
                <a:cubicBezTo>
                  <a:pt x="523409" y="806461"/>
                  <a:pt x="575444" y="881055"/>
                  <a:pt x="621822" y="958664"/>
                </a:cubicBezTo>
                <a:lnTo>
                  <a:pt x="665350" y="1038086"/>
                </a:lnTo>
                <a:lnTo>
                  <a:pt x="646945" y="1033190"/>
                </a:lnTo>
                <a:lnTo>
                  <a:pt x="600801" y="947079"/>
                </a:lnTo>
                <a:cubicBezTo>
                  <a:pt x="493056" y="767658"/>
                  <a:pt x="359012" y="606038"/>
                  <a:pt x="196121" y="474933"/>
                </a:cubicBezTo>
                <a:cubicBezTo>
                  <a:pt x="142579" y="431232"/>
                  <a:pt x="86208" y="390921"/>
                  <a:pt x="27387" y="354095"/>
                </a:cubicBezTo>
                <a:lnTo>
                  <a:pt x="0" y="339175"/>
                </a:lnTo>
                <a:lnTo>
                  <a:pt x="90219" y="0"/>
                </a:lnTo>
                <a:lnTo>
                  <a:pt x="247591" y="90143"/>
                </a:lnTo>
                <a:cubicBezTo>
                  <a:pt x="316027" y="134551"/>
                  <a:pt x="381635" y="182585"/>
                  <a:pt x="443473" y="233821"/>
                </a:cubicBezTo>
                <a:cubicBezTo>
                  <a:pt x="624462" y="384516"/>
                  <a:pt x="775286" y="565350"/>
                  <a:pt x="895946" y="761253"/>
                </a:cubicBezTo>
                <a:cubicBezTo>
                  <a:pt x="954767" y="860712"/>
                  <a:pt x="1005294" y="963185"/>
                  <a:pt x="1049032" y="106791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77BEA17-1FBC-46D4-961A-78550D8910EA}"/>
              </a:ext>
            </a:extLst>
          </p:cNvPr>
          <p:cNvSpPr>
            <a:spLocks/>
          </p:cNvSpPr>
          <p:nvPr userDrawn="1"/>
        </p:nvSpPr>
        <p:spPr bwMode="auto">
          <a:xfrm rot="700613">
            <a:off x="-93710" y="6017932"/>
            <a:ext cx="2989643" cy="765680"/>
          </a:xfrm>
          <a:custGeom>
            <a:avLst/>
            <a:gdLst>
              <a:gd name="connsiteX0" fmla="*/ 129469 w 2989643"/>
              <a:gd name="connsiteY0" fmla="*/ 684259 h 765680"/>
              <a:gd name="connsiteX1" fmla="*/ 229977 w 2989643"/>
              <a:gd name="connsiteY1" fmla="*/ 668483 h 765680"/>
              <a:gd name="connsiteX2" fmla="*/ 492109 w 2989643"/>
              <a:gd name="connsiteY2" fmla="*/ 637635 h 765680"/>
              <a:gd name="connsiteX3" fmla="*/ 1781424 w 2989643"/>
              <a:gd name="connsiteY3" fmla="*/ 728510 h 765680"/>
              <a:gd name="connsiteX4" fmla="*/ 1910565 w 2989643"/>
              <a:gd name="connsiteY4" fmla="*/ 763809 h 765680"/>
              <a:gd name="connsiteX5" fmla="*/ 1901510 w 2989643"/>
              <a:gd name="connsiteY5" fmla="*/ 765680 h 765680"/>
              <a:gd name="connsiteX6" fmla="*/ 1748333 w 2989643"/>
              <a:gd name="connsiteY6" fmla="*/ 727169 h 765680"/>
              <a:gd name="connsiteX7" fmla="*/ 937607 w 2989643"/>
              <a:gd name="connsiteY7" fmla="*/ 637635 h 765680"/>
              <a:gd name="connsiteX8" fmla="*/ 322695 w 2989643"/>
              <a:gd name="connsiteY8" fmla="*/ 676007 h 765680"/>
              <a:gd name="connsiteX9" fmla="*/ 133382 w 2989643"/>
              <a:gd name="connsiteY9" fmla="*/ 703189 h 765680"/>
              <a:gd name="connsiteX10" fmla="*/ 106573 w 2989643"/>
              <a:gd name="connsiteY10" fmla="*/ 573472 h 765680"/>
              <a:gd name="connsiteX11" fmla="*/ 199124 w 2989643"/>
              <a:gd name="connsiteY11" fmla="*/ 559041 h 765680"/>
              <a:gd name="connsiteX12" fmla="*/ 1138281 w 2989643"/>
              <a:gd name="connsiteY12" fmla="*/ 519259 h 765680"/>
              <a:gd name="connsiteX13" fmla="*/ 2062201 w 2989643"/>
              <a:gd name="connsiteY13" fmla="*/ 686289 h 765680"/>
              <a:gd name="connsiteX14" fmla="*/ 2144723 w 2989643"/>
              <a:gd name="connsiteY14" fmla="*/ 715416 h 765680"/>
              <a:gd name="connsiteX15" fmla="*/ 1986815 w 2989643"/>
              <a:gd name="connsiteY15" fmla="*/ 748050 h 765680"/>
              <a:gd name="connsiteX16" fmla="*/ 1831966 w 2989643"/>
              <a:gd name="connsiteY16" fmla="*/ 706271 h 765680"/>
              <a:gd name="connsiteX17" fmla="*/ 512176 w 2989643"/>
              <a:gd name="connsiteY17" fmla="*/ 597507 h 765680"/>
              <a:gd name="connsiteX18" fmla="*/ 243272 w 2989643"/>
              <a:gd name="connsiteY18" fmla="*/ 625095 h 765680"/>
              <a:gd name="connsiteX19" fmla="*/ 120692 w 2989643"/>
              <a:gd name="connsiteY19" fmla="*/ 641786 h 765680"/>
              <a:gd name="connsiteX20" fmla="*/ 0 w 2989643"/>
              <a:gd name="connsiteY20" fmla="*/ 57802 h 765680"/>
              <a:gd name="connsiteX21" fmla="*/ 135911 w 2989643"/>
              <a:gd name="connsiteY21" fmla="*/ 39188 h 765680"/>
              <a:gd name="connsiteX22" fmla="*/ 1786461 w 2989643"/>
              <a:gd name="connsiteY22" fmla="*/ 95915 h 765680"/>
              <a:gd name="connsiteX23" fmla="*/ 2906183 w 2989643"/>
              <a:gd name="connsiteY23" fmla="*/ 493702 h 765680"/>
              <a:gd name="connsiteX24" fmla="*/ 2989643 w 2989643"/>
              <a:gd name="connsiteY24" fmla="*/ 540797 h 765680"/>
              <a:gd name="connsiteX25" fmla="*/ 2813181 w 2989643"/>
              <a:gd name="connsiteY25" fmla="*/ 577266 h 765680"/>
              <a:gd name="connsiteX26" fmla="*/ 2657185 w 2989643"/>
              <a:gd name="connsiteY26" fmla="*/ 499504 h 765680"/>
              <a:gd name="connsiteX27" fmla="*/ 445953 w 2989643"/>
              <a:gd name="connsiteY27" fmla="*/ 109959 h 765680"/>
              <a:gd name="connsiteX28" fmla="*/ 2651259 w 2989643"/>
              <a:gd name="connsiteY28" fmla="*/ 500081 h 765680"/>
              <a:gd name="connsiteX29" fmla="*/ 2810883 w 2989643"/>
              <a:gd name="connsiteY29" fmla="*/ 577741 h 765680"/>
              <a:gd name="connsiteX30" fmla="*/ 2161797 w 2989643"/>
              <a:gd name="connsiteY30" fmla="*/ 711887 h 765680"/>
              <a:gd name="connsiteX31" fmla="*/ 2059379 w 2989643"/>
              <a:gd name="connsiteY31" fmla="*/ 673750 h 765680"/>
              <a:gd name="connsiteX32" fmla="*/ 983762 w 2989643"/>
              <a:gd name="connsiteY32" fmla="*/ 495182 h 765680"/>
              <a:gd name="connsiteX33" fmla="*/ 702817 w 2989643"/>
              <a:gd name="connsiteY33" fmla="*/ 499195 h 765680"/>
              <a:gd name="connsiteX34" fmla="*/ 425886 w 2989643"/>
              <a:gd name="connsiteY34" fmla="*/ 519259 h 765680"/>
              <a:gd name="connsiteX35" fmla="*/ 152467 w 2989643"/>
              <a:gd name="connsiteY35" fmla="*/ 560390 h 765680"/>
              <a:gd name="connsiteX36" fmla="*/ 105389 w 2989643"/>
              <a:gd name="connsiteY36" fmla="*/ 567743 h 765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89643" h="765680">
                <a:moveTo>
                  <a:pt x="129469" y="684259"/>
                </a:moveTo>
                <a:lnTo>
                  <a:pt x="229977" y="668483"/>
                </a:lnTo>
                <a:cubicBezTo>
                  <a:pt x="318023" y="656194"/>
                  <a:pt x="405819" y="645661"/>
                  <a:pt x="492109" y="637635"/>
                </a:cubicBezTo>
                <a:cubicBezTo>
                  <a:pt x="922305" y="598761"/>
                  <a:pt x="1358773" y="628073"/>
                  <a:pt x="1781424" y="728510"/>
                </a:cubicBezTo>
                <a:lnTo>
                  <a:pt x="1910565" y="763809"/>
                </a:lnTo>
                <a:lnTo>
                  <a:pt x="1901510" y="765680"/>
                </a:lnTo>
                <a:lnTo>
                  <a:pt x="1748333" y="727169"/>
                </a:lnTo>
                <a:cubicBezTo>
                  <a:pt x="1482439" y="667730"/>
                  <a:pt x="1210525" y="636632"/>
                  <a:pt x="937607" y="637635"/>
                </a:cubicBezTo>
                <a:cubicBezTo>
                  <a:pt x="732919" y="630111"/>
                  <a:pt x="529359" y="648545"/>
                  <a:pt x="322695" y="676007"/>
                </a:cubicBezTo>
                <a:lnTo>
                  <a:pt x="133382" y="703189"/>
                </a:lnTo>
                <a:close/>
                <a:moveTo>
                  <a:pt x="106573" y="573472"/>
                </a:moveTo>
                <a:lnTo>
                  <a:pt x="199124" y="559041"/>
                </a:lnTo>
                <a:cubicBezTo>
                  <a:pt x="511048" y="517002"/>
                  <a:pt x="825229" y="496688"/>
                  <a:pt x="1138281" y="519259"/>
                </a:cubicBezTo>
                <a:cubicBezTo>
                  <a:pt x="1451334" y="538822"/>
                  <a:pt x="1763258" y="594498"/>
                  <a:pt x="2062201" y="686289"/>
                </a:cubicBezTo>
                <a:lnTo>
                  <a:pt x="2144723" y="715416"/>
                </a:lnTo>
                <a:lnTo>
                  <a:pt x="1986815" y="748050"/>
                </a:lnTo>
                <a:lnTo>
                  <a:pt x="1831966" y="706271"/>
                </a:lnTo>
                <a:cubicBezTo>
                  <a:pt x="1398438" y="602680"/>
                  <a:pt x="954915" y="563650"/>
                  <a:pt x="512176" y="597507"/>
                </a:cubicBezTo>
                <a:cubicBezTo>
                  <a:pt x="422876" y="603526"/>
                  <a:pt x="333074" y="613558"/>
                  <a:pt x="243272" y="625095"/>
                </a:cubicBezTo>
                <a:lnTo>
                  <a:pt x="120692" y="641786"/>
                </a:lnTo>
                <a:close/>
                <a:moveTo>
                  <a:pt x="0" y="57802"/>
                </a:moveTo>
                <a:lnTo>
                  <a:pt x="135911" y="39188"/>
                </a:lnTo>
                <a:cubicBezTo>
                  <a:pt x="665096" y="-22806"/>
                  <a:pt x="1240375" y="-16442"/>
                  <a:pt x="1786461" y="95915"/>
                </a:cubicBezTo>
                <a:cubicBezTo>
                  <a:pt x="2176522" y="178678"/>
                  <a:pt x="2558745" y="311600"/>
                  <a:pt x="2906183" y="493702"/>
                </a:cubicBezTo>
                <a:lnTo>
                  <a:pt x="2989643" y="540797"/>
                </a:lnTo>
                <a:lnTo>
                  <a:pt x="2813181" y="577266"/>
                </a:lnTo>
                <a:lnTo>
                  <a:pt x="2657185" y="499504"/>
                </a:lnTo>
                <a:cubicBezTo>
                  <a:pt x="1970298" y="188521"/>
                  <a:pt x="1202748" y="55537"/>
                  <a:pt x="445953" y="109959"/>
                </a:cubicBezTo>
                <a:cubicBezTo>
                  <a:pt x="1186945" y="67825"/>
                  <a:pt x="1952519" y="191594"/>
                  <a:pt x="2651259" y="500081"/>
                </a:cubicBezTo>
                <a:lnTo>
                  <a:pt x="2810883" y="577741"/>
                </a:lnTo>
                <a:lnTo>
                  <a:pt x="2161797" y="711887"/>
                </a:lnTo>
                <a:lnTo>
                  <a:pt x="2059379" y="673750"/>
                </a:lnTo>
                <a:cubicBezTo>
                  <a:pt x="1730272" y="563399"/>
                  <a:pt x="1357017" y="501202"/>
                  <a:pt x="983762" y="495182"/>
                </a:cubicBezTo>
                <a:cubicBezTo>
                  <a:pt x="889444" y="497189"/>
                  <a:pt x="797135" y="491170"/>
                  <a:pt x="702817" y="499195"/>
                </a:cubicBezTo>
                <a:cubicBezTo>
                  <a:pt x="610506" y="505214"/>
                  <a:pt x="518197" y="513240"/>
                  <a:pt x="425886" y="519259"/>
                </a:cubicBezTo>
                <a:cubicBezTo>
                  <a:pt x="334579" y="535310"/>
                  <a:pt x="242770" y="547349"/>
                  <a:pt x="152467" y="560390"/>
                </a:cubicBezTo>
                <a:lnTo>
                  <a:pt x="105389" y="567743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95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96C5267-4FE6-464F-BD82-5AAC585BD3AB}"/>
              </a:ext>
            </a:extLst>
          </p:cNvPr>
          <p:cNvSpPr>
            <a:spLocks/>
          </p:cNvSpPr>
          <p:nvPr userDrawn="1"/>
        </p:nvSpPr>
        <p:spPr bwMode="auto">
          <a:xfrm rot="700613">
            <a:off x="-93710" y="6017932"/>
            <a:ext cx="2989643" cy="765680"/>
          </a:xfrm>
          <a:custGeom>
            <a:avLst/>
            <a:gdLst>
              <a:gd name="connsiteX0" fmla="*/ 129469 w 2989643"/>
              <a:gd name="connsiteY0" fmla="*/ 684259 h 765680"/>
              <a:gd name="connsiteX1" fmla="*/ 229977 w 2989643"/>
              <a:gd name="connsiteY1" fmla="*/ 668483 h 765680"/>
              <a:gd name="connsiteX2" fmla="*/ 492109 w 2989643"/>
              <a:gd name="connsiteY2" fmla="*/ 637635 h 765680"/>
              <a:gd name="connsiteX3" fmla="*/ 1781424 w 2989643"/>
              <a:gd name="connsiteY3" fmla="*/ 728510 h 765680"/>
              <a:gd name="connsiteX4" fmla="*/ 1910565 w 2989643"/>
              <a:gd name="connsiteY4" fmla="*/ 763809 h 765680"/>
              <a:gd name="connsiteX5" fmla="*/ 1901510 w 2989643"/>
              <a:gd name="connsiteY5" fmla="*/ 765680 h 765680"/>
              <a:gd name="connsiteX6" fmla="*/ 1748333 w 2989643"/>
              <a:gd name="connsiteY6" fmla="*/ 727169 h 765680"/>
              <a:gd name="connsiteX7" fmla="*/ 937607 w 2989643"/>
              <a:gd name="connsiteY7" fmla="*/ 637635 h 765680"/>
              <a:gd name="connsiteX8" fmla="*/ 322695 w 2989643"/>
              <a:gd name="connsiteY8" fmla="*/ 676007 h 765680"/>
              <a:gd name="connsiteX9" fmla="*/ 133382 w 2989643"/>
              <a:gd name="connsiteY9" fmla="*/ 703189 h 765680"/>
              <a:gd name="connsiteX10" fmla="*/ 106573 w 2989643"/>
              <a:gd name="connsiteY10" fmla="*/ 573472 h 765680"/>
              <a:gd name="connsiteX11" fmla="*/ 199124 w 2989643"/>
              <a:gd name="connsiteY11" fmla="*/ 559041 h 765680"/>
              <a:gd name="connsiteX12" fmla="*/ 1138281 w 2989643"/>
              <a:gd name="connsiteY12" fmla="*/ 519259 h 765680"/>
              <a:gd name="connsiteX13" fmla="*/ 2062201 w 2989643"/>
              <a:gd name="connsiteY13" fmla="*/ 686289 h 765680"/>
              <a:gd name="connsiteX14" fmla="*/ 2144723 w 2989643"/>
              <a:gd name="connsiteY14" fmla="*/ 715416 h 765680"/>
              <a:gd name="connsiteX15" fmla="*/ 1986815 w 2989643"/>
              <a:gd name="connsiteY15" fmla="*/ 748050 h 765680"/>
              <a:gd name="connsiteX16" fmla="*/ 1831966 w 2989643"/>
              <a:gd name="connsiteY16" fmla="*/ 706271 h 765680"/>
              <a:gd name="connsiteX17" fmla="*/ 512176 w 2989643"/>
              <a:gd name="connsiteY17" fmla="*/ 597507 h 765680"/>
              <a:gd name="connsiteX18" fmla="*/ 243272 w 2989643"/>
              <a:gd name="connsiteY18" fmla="*/ 625095 h 765680"/>
              <a:gd name="connsiteX19" fmla="*/ 120692 w 2989643"/>
              <a:gd name="connsiteY19" fmla="*/ 641786 h 765680"/>
              <a:gd name="connsiteX20" fmla="*/ 0 w 2989643"/>
              <a:gd name="connsiteY20" fmla="*/ 57802 h 765680"/>
              <a:gd name="connsiteX21" fmla="*/ 135911 w 2989643"/>
              <a:gd name="connsiteY21" fmla="*/ 39188 h 765680"/>
              <a:gd name="connsiteX22" fmla="*/ 1786461 w 2989643"/>
              <a:gd name="connsiteY22" fmla="*/ 95915 h 765680"/>
              <a:gd name="connsiteX23" fmla="*/ 2906183 w 2989643"/>
              <a:gd name="connsiteY23" fmla="*/ 493702 h 765680"/>
              <a:gd name="connsiteX24" fmla="*/ 2989643 w 2989643"/>
              <a:gd name="connsiteY24" fmla="*/ 540797 h 765680"/>
              <a:gd name="connsiteX25" fmla="*/ 2813181 w 2989643"/>
              <a:gd name="connsiteY25" fmla="*/ 577266 h 765680"/>
              <a:gd name="connsiteX26" fmla="*/ 2657185 w 2989643"/>
              <a:gd name="connsiteY26" fmla="*/ 499504 h 765680"/>
              <a:gd name="connsiteX27" fmla="*/ 445953 w 2989643"/>
              <a:gd name="connsiteY27" fmla="*/ 109959 h 765680"/>
              <a:gd name="connsiteX28" fmla="*/ 2651259 w 2989643"/>
              <a:gd name="connsiteY28" fmla="*/ 500081 h 765680"/>
              <a:gd name="connsiteX29" fmla="*/ 2810883 w 2989643"/>
              <a:gd name="connsiteY29" fmla="*/ 577741 h 765680"/>
              <a:gd name="connsiteX30" fmla="*/ 2161797 w 2989643"/>
              <a:gd name="connsiteY30" fmla="*/ 711887 h 765680"/>
              <a:gd name="connsiteX31" fmla="*/ 2059379 w 2989643"/>
              <a:gd name="connsiteY31" fmla="*/ 673750 h 765680"/>
              <a:gd name="connsiteX32" fmla="*/ 983762 w 2989643"/>
              <a:gd name="connsiteY32" fmla="*/ 495182 h 765680"/>
              <a:gd name="connsiteX33" fmla="*/ 702817 w 2989643"/>
              <a:gd name="connsiteY33" fmla="*/ 499195 h 765680"/>
              <a:gd name="connsiteX34" fmla="*/ 425886 w 2989643"/>
              <a:gd name="connsiteY34" fmla="*/ 519259 h 765680"/>
              <a:gd name="connsiteX35" fmla="*/ 152467 w 2989643"/>
              <a:gd name="connsiteY35" fmla="*/ 560390 h 765680"/>
              <a:gd name="connsiteX36" fmla="*/ 105389 w 2989643"/>
              <a:gd name="connsiteY36" fmla="*/ 567743 h 765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89643" h="765680">
                <a:moveTo>
                  <a:pt x="129469" y="684259"/>
                </a:moveTo>
                <a:lnTo>
                  <a:pt x="229977" y="668483"/>
                </a:lnTo>
                <a:cubicBezTo>
                  <a:pt x="318023" y="656194"/>
                  <a:pt x="405819" y="645661"/>
                  <a:pt x="492109" y="637635"/>
                </a:cubicBezTo>
                <a:cubicBezTo>
                  <a:pt x="922305" y="598761"/>
                  <a:pt x="1358773" y="628073"/>
                  <a:pt x="1781424" y="728510"/>
                </a:cubicBezTo>
                <a:lnTo>
                  <a:pt x="1910565" y="763809"/>
                </a:lnTo>
                <a:lnTo>
                  <a:pt x="1901510" y="765680"/>
                </a:lnTo>
                <a:lnTo>
                  <a:pt x="1748333" y="727169"/>
                </a:lnTo>
                <a:cubicBezTo>
                  <a:pt x="1482439" y="667730"/>
                  <a:pt x="1210525" y="636632"/>
                  <a:pt x="937607" y="637635"/>
                </a:cubicBezTo>
                <a:cubicBezTo>
                  <a:pt x="732919" y="630111"/>
                  <a:pt x="529359" y="648545"/>
                  <a:pt x="322695" y="676007"/>
                </a:cubicBezTo>
                <a:lnTo>
                  <a:pt x="133382" y="703189"/>
                </a:lnTo>
                <a:close/>
                <a:moveTo>
                  <a:pt x="106573" y="573472"/>
                </a:moveTo>
                <a:lnTo>
                  <a:pt x="199124" y="559041"/>
                </a:lnTo>
                <a:cubicBezTo>
                  <a:pt x="511048" y="517002"/>
                  <a:pt x="825229" y="496688"/>
                  <a:pt x="1138281" y="519259"/>
                </a:cubicBezTo>
                <a:cubicBezTo>
                  <a:pt x="1451334" y="538822"/>
                  <a:pt x="1763258" y="594498"/>
                  <a:pt x="2062201" y="686289"/>
                </a:cubicBezTo>
                <a:lnTo>
                  <a:pt x="2144723" y="715416"/>
                </a:lnTo>
                <a:lnTo>
                  <a:pt x="1986815" y="748050"/>
                </a:lnTo>
                <a:lnTo>
                  <a:pt x="1831966" y="706271"/>
                </a:lnTo>
                <a:cubicBezTo>
                  <a:pt x="1398438" y="602680"/>
                  <a:pt x="954915" y="563650"/>
                  <a:pt x="512176" y="597507"/>
                </a:cubicBezTo>
                <a:cubicBezTo>
                  <a:pt x="422876" y="603526"/>
                  <a:pt x="333074" y="613558"/>
                  <a:pt x="243272" y="625095"/>
                </a:cubicBezTo>
                <a:lnTo>
                  <a:pt x="120692" y="641786"/>
                </a:lnTo>
                <a:close/>
                <a:moveTo>
                  <a:pt x="0" y="57802"/>
                </a:moveTo>
                <a:lnTo>
                  <a:pt x="135911" y="39188"/>
                </a:lnTo>
                <a:cubicBezTo>
                  <a:pt x="665096" y="-22806"/>
                  <a:pt x="1240375" y="-16442"/>
                  <a:pt x="1786461" y="95915"/>
                </a:cubicBezTo>
                <a:cubicBezTo>
                  <a:pt x="2176522" y="178678"/>
                  <a:pt x="2558745" y="311600"/>
                  <a:pt x="2906183" y="493702"/>
                </a:cubicBezTo>
                <a:lnTo>
                  <a:pt x="2989643" y="540797"/>
                </a:lnTo>
                <a:lnTo>
                  <a:pt x="2813181" y="577266"/>
                </a:lnTo>
                <a:lnTo>
                  <a:pt x="2657185" y="499504"/>
                </a:lnTo>
                <a:cubicBezTo>
                  <a:pt x="1970298" y="188521"/>
                  <a:pt x="1202748" y="55537"/>
                  <a:pt x="445953" y="109959"/>
                </a:cubicBezTo>
                <a:cubicBezTo>
                  <a:pt x="1186945" y="67825"/>
                  <a:pt x="1952519" y="191594"/>
                  <a:pt x="2651259" y="500081"/>
                </a:cubicBezTo>
                <a:lnTo>
                  <a:pt x="2810883" y="577741"/>
                </a:lnTo>
                <a:lnTo>
                  <a:pt x="2161797" y="711887"/>
                </a:lnTo>
                <a:lnTo>
                  <a:pt x="2059379" y="673750"/>
                </a:lnTo>
                <a:cubicBezTo>
                  <a:pt x="1730272" y="563399"/>
                  <a:pt x="1357017" y="501202"/>
                  <a:pt x="983762" y="495182"/>
                </a:cubicBezTo>
                <a:cubicBezTo>
                  <a:pt x="889444" y="497189"/>
                  <a:pt x="797135" y="491170"/>
                  <a:pt x="702817" y="499195"/>
                </a:cubicBezTo>
                <a:cubicBezTo>
                  <a:pt x="610506" y="505214"/>
                  <a:pt x="518197" y="513240"/>
                  <a:pt x="425886" y="519259"/>
                </a:cubicBezTo>
                <a:cubicBezTo>
                  <a:pt x="334579" y="535310"/>
                  <a:pt x="242770" y="547349"/>
                  <a:pt x="152467" y="560390"/>
                </a:cubicBezTo>
                <a:lnTo>
                  <a:pt x="105389" y="567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C553430-06A7-478D-9EDE-E433249F8EB6}"/>
              </a:ext>
            </a:extLst>
          </p:cNvPr>
          <p:cNvSpPr>
            <a:spLocks/>
          </p:cNvSpPr>
          <p:nvPr userDrawn="1"/>
        </p:nvSpPr>
        <p:spPr bwMode="auto">
          <a:xfrm rot="21016453" flipV="1">
            <a:off x="11061839" y="3222317"/>
            <a:ext cx="1277946" cy="3716079"/>
          </a:xfrm>
          <a:custGeom>
            <a:avLst/>
            <a:gdLst>
              <a:gd name="connsiteX0" fmla="*/ 926596 w 1277946"/>
              <a:gd name="connsiteY0" fmla="*/ 481717 h 3716079"/>
              <a:gd name="connsiteX1" fmla="*/ 844032 w 1277946"/>
              <a:gd name="connsiteY1" fmla="*/ 0 h 3716079"/>
              <a:gd name="connsiteX2" fmla="*/ 724537 w 1277946"/>
              <a:gd name="connsiteY2" fmla="*/ 20481 h 3716079"/>
              <a:gd name="connsiteX3" fmla="*/ 766030 w 1277946"/>
              <a:gd name="connsiteY3" fmla="*/ 94549 h 3716079"/>
              <a:gd name="connsiteX4" fmla="*/ 839361 w 1277946"/>
              <a:gd name="connsiteY4" fmla="*/ 255729 h 3716079"/>
              <a:gd name="connsiteX5" fmla="*/ 906628 w 1277946"/>
              <a:gd name="connsiteY5" fmla="*/ 421348 h 3716079"/>
              <a:gd name="connsiteX6" fmla="*/ 992144 w 1277946"/>
              <a:gd name="connsiteY6" fmla="*/ 864153 h 3716079"/>
              <a:gd name="connsiteX7" fmla="*/ 964870 w 1277946"/>
              <a:gd name="connsiteY7" fmla="*/ 705024 h 3716079"/>
              <a:gd name="connsiteX8" fmla="*/ 931612 w 1277946"/>
              <a:gd name="connsiteY8" fmla="*/ 586008 h 3716079"/>
              <a:gd name="connsiteX9" fmla="*/ 808612 w 1277946"/>
              <a:gd name="connsiteY9" fmla="*/ 263410 h 3716079"/>
              <a:gd name="connsiteX10" fmla="*/ 738284 w 1277946"/>
              <a:gd name="connsiteY10" fmla="*/ 105591 h 3716079"/>
              <a:gd name="connsiteX11" fmla="*/ 694464 w 1277946"/>
              <a:gd name="connsiteY11" fmla="*/ 25636 h 3716079"/>
              <a:gd name="connsiteX12" fmla="*/ 676380 w 1277946"/>
              <a:gd name="connsiteY12" fmla="*/ 28735 h 3716079"/>
              <a:gd name="connsiteX13" fmla="*/ 754800 w 1277946"/>
              <a:gd name="connsiteY13" fmla="*/ 175079 h 3716079"/>
              <a:gd name="connsiteX14" fmla="*/ 946987 w 1277946"/>
              <a:gd name="connsiteY14" fmla="*/ 682020 h 3716079"/>
              <a:gd name="connsiteX15" fmla="*/ 954675 w 1277946"/>
              <a:gd name="connsiteY15" fmla="*/ 2268129 h 3716079"/>
              <a:gd name="connsiteX16" fmla="*/ 1079071 w 1277946"/>
              <a:gd name="connsiteY16" fmla="*/ 1426978 h 3716079"/>
              <a:gd name="connsiteX17" fmla="*/ 1074990 w 1277946"/>
              <a:gd name="connsiteY17" fmla="*/ 1347509 h 3716079"/>
              <a:gd name="connsiteX18" fmla="*/ 1058550 w 1277946"/>
              <a:gd name="connsiteY18" fmla="*/ 1251591 h 3716079"/>
              <a:gd name="connsiteX19" fmla="*/ 1067818 w 1277946"/>
              <a:gd name="connsiteY19" fmla="*/ 1344806 h 3716079"/>
              <a:gd name="connsiteX20" fmla="*/ 954675 w 1277946"/>
              <a:gd name="connsiteY20" fmla="*/ 2268129 h 3716079"/>
              <a:gd name="connsiteX21" fmla="*/ 193612 w 1277946"/>
              <a:gd name="connsiteY21" fmla="*/ 3408745 h 3716079"/>
              <a:gd name="connsiteX22" fmla="*/ 1066143 w 1277946"/>
              <a:gd name="connsiteY22" fmla="*/ 2141394 h 3716079"/>
              <a:gd name="connsiteX23" fmla="*/ 1139655 w 1277946"/>
              <a:gd name="connsiteY23" fmla="*/ 1740546 h 3716079"/>
              <a:gd name="connsiteX24" fmla="*/ 1140316 w 1277946"/>
              <a:gd name="connsiteY24" fmla="*/ 1728648 h 3716079"/>
              <a:gd name="connsiteX25" fmla="*/ 1099114 w 1277946"/>
              <a:gd name="connsiteY25" fmla="*/ 1488261 h 3716079"/>
              <a:gd name="connsiteX26" fmla="*/ 1095933 w 1277946"/>
              <a:gd name="connsiteY26" fmla="*/ 1622932 h 3716079"/>
              <a:gd name="connsiteX27" fmla="*/ 977738 w 1277946"/>
              <a:gd name="connsiteY27" fmla="*/ 2314214 h 3716079"/>
              <a:gd name="connsiteX28" fmla="*/ 939300 w 1277946"/>
              <a:gd name="connsiteY28" fmla="*/ 2302693 h 3716079"/>
              <a:gd name="connsiteX29" fmla="*/ 428081 w 1277946"/>
              <a:gd name="connsiteY29" fmla="*/ 3139913 h 3716079"/>
              <a:gd name="connsiteX30" fmla="*/ 362737 w 1277946"/>
              <a:gd name="connsiteY30" fmla="*/ 3212882 h 3716079"/>
              <a:gd name="connsiteX31" fmla="*/ 301237 w 1277946"/>
              <a:gd name="connsiteY31" fmla="*/ 3282010 h 3716079"/>
              <a:gd name="connsiteX32" fmla="*/ 193612 w 1277946"/>
              <a:gd name="connsiteY32" fmla="*/ 3408745 h 3716079"/>
              <a:gd name="connsiteX33" fmla="*/ 421836 w 1277946"/>
              <a:gd name="connsiteY33" fmla="*/ 3645413 h 3716079"/>
              <a:gd name="connsiteX34" fmla="*/ 508800 w 1277946"/>
              <a:gd name="connsiteY34" fmla="*/ 3604608 h 3716079"/>
              <a:gd name="connsiteX35" fmla="*/ 639487 w 1277946"/>
              <a:gd name="connsiteY35" fmla="*/ 3504757 h 3716079"/>
              <a:gd name="connsiteX36" fmla="*/ 808612 w 1277946"/>
              <a:gd name="connsiteY36" fmla="*/ 3320415 h 3716079"/>
              <a:gd name="connsiteX37" fmla="*/ 973894 w 1277946"/>
              <a:gd name="connsiteY37" fmla="*/ 3093828 h 3716079"/>
              <a:gd name="connsiteX38" fmla="*/ 1043081 w 1277946"/>
              <a:gd name="connsiteY38" fmla="*/ 2986294 h 3716079"/>
              <a:gd name="connsiteX39" fmla="*/ 1104581 w 1277946"/>
              <a:gd name="connsiteY39" fmla="*/ 2882602 h 3716079"/>
              <a:gd name="connsiteX40" fmla="*/ 1246019 w 1277946"/>
              <a:gd name="connsiteY40" fmla="*/ 2616530 h 3716079"/>
              <a:gd name="connsiteX41" fmla="*/ 1277946 w 1277946"/>
              <a:gd name="connsiteY41" fmla="*/ 2531643 h 3716079"/>
              <a:gd name="connsiteX42" fmla="*/ 1253232 w 1277946"/>
              <a:gd name="connsiteY42" fmla="*/ 2387449 h 3716079"/>
              <a:gd name="connsiteX43" fmla="*/ 1208363 w 1277946"/>
              <a:gd name="connsiteY43" fmla="*/ 2513918 h 3716079"/>
              <a:gd name="connsiteX44" fmla="*/ 881643 w 1277946"/>
              <a:gd name="connsiteY44" fmla="*/ 3120711 h 3716079"/>
              <a:gd name="connsiteX45" fmla="*/ 401174 w 1277946"/>
              <a:gd name="connsiteY45" fmla="*/ 3619970 h 3716079"/>
              <a:gd name="connsiteX46" fmla="*/ 421836 w 1277946"/>
              <a:gd name="connsiteY46" fmla="*/ 3645413 h 3716079"/>
              <a:gd name="connsiteX47" fmla="*/ 59081 w 1277946"/>
              <a:gd name="connsiteY47" fmla="*/ 3714781 h 3716079"/>
              <a:gd name="connsiteX48" fmla="*/ 201300 w 1277946"/>
              <a:gd name="connsiteY48" fmla="*/ 3669896 h 3716079"/>
              <a:gd name="connsiteX49" fmla="*/ 366581 w 1277946"/>
              <a:gd name="connsiteY49" fmla="*/ 3547001 h 3716079"/>
              <a:gd name="connsiteX50" fmla="*/ 401175 w 1277946"/>
              <a:gd name="connsiteY50" fmla="*/ 3596927 h 3716079"/>
              <a:gd name="connsiteX51" fmla="*/ 877800 w 1277946"/>
              <a:gd name="connsiteY51" fmla="*/ 3113029 h 3716079"/>
              <a:gd name="connsiteX52" fmla="*/ 1208363 w 1277946"/>
              <a:gd name="connsiteY52" fmla="*/ 2513918 h 3716079"/>
              <a:gd name="connsiteX53" fmla="*/ 1252889 w 1277946"/>
              <a:gd name="connsiteY53" fmla="*/ 2385451 h 3716079"/>
              <a:gd name="connsiteX54" fmla="*/ 1147771 w 1277946"/>
              <a:gd name="connsiteY54" fmla="*/ 1772147 h 3716079"/>
              <a:gd name="connsiteX55" fmla="*/ 1119956 w 1277946"/>
              <a:gd name="connsiteY55" fmla="*/ 1941690 h 3716079"/>
              <a:gd name="connsiteX56" fmla="*/ 208987 w 1277946"/>
              <a:gd name="connsiteY56" fmla="*/ 3431788 h 3716079"/>
              <a:gd name="connsiteX57" fmla="*/ 132112 w 1277946"/>
              <a:gd name="connsiteY57" fmla="*/ 3485554 h 3716079"/>
              <a:gd name="connsiteX58" fmla="*/ 59080 w 1277946"/>
              <a:gd name="connsiteY58" fmla="*/ 3570044 h 3716079"/>
              <a:gd name="connsiteX59" fmla="*/ 59081 w 1277946"/>
              <a:gd name="connsiteY59" fmla="*/ 3714781 h 3716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277946" h="3716079">
                <a:moveTo>
                  <a:pt x="926596" y="481717"/>
                </a:moveTo>
                <a:lnTo>
                  <a:pt x="844032" y="0"/>
                </a:lnTo>
                <a:lnTo>
                  <a:pt x="724537" y="20481"/>
                </a:lnTo>
                <a:lnTo>
                  <a:pt x="766030" y="94549"/>
                </a:lnTo>
                <a:cubicBezTo>
                  <a:pt x="792756" y="147236"/>
                  <a:pt x="817260" y="201002"/>
                  <a:pt x="839361" y="255729"/>
                </a:cubicBezTo>
                <a:cubicBezTo>
                  <a:pt x="866268" y="309495"/>
                  <a:pt x="887409" y="365182"/>
                  <a:pt x="906628" y="421348"/>
                </a:cubicBezTo>
                <a:close/>
                <a:moveTo>
                  <a:pt x="992144" y="864153"/>
                </a:moveTo>
                <a:lnTo>
                  <a:pt x="964870" y="705024"/>
                </a:lnTo>
                <a:lnTo>
                  <a:pt x="931612" y="586008"/>
                </a:lnTo>
                <a:cubicBezTo>
                  <a:pt x="893175" y="478475"/>
                  <a:pt x="858581" y="367102"/>
                  <a:pt x="808612" y="263410"/>
                </a:cubicBezTo>
                <a:cubicBezTo>
                  <a:pt x="787472" y="209643"/>
                  <a:pt x="763928" y="157077"/>
                  <a:pt x="738284" y="105591"/>
                </a:cubicBezTo>
                <a:lnTo>
                  <a:pt x="694464" y="25636"/>
                </a:lnTo>
                <a:lnTo>
                  <a:pt x="676380" y="28735"/>
                </a:lnTo>
                <a:lnTo>
                  <a:pt x="754800" y="175079"/>
                </a:lnTo>
                <a:cubicBezTo>
                  <a:pt x="831675" y="340219"/>
                  <a:pt x="893175" y="509199"/>
                  <a:pt x="946987" y="682020"/>
                </a:cubicBezTo>
                <a:close/>
                <a:moveTo>
                  <a:pt x="954675" y="2268129"/>
                </a:moveTo>
                <a:cubicBezTo>
                  <a:pt x="1043562" y="1994496"/>
                  <a:pt x="1084402" y="1710362"/>
                  <a:pt x="1079071" y="1426978"/>
                </a:cubicBezTo>
                <a:lnTo>
                  <a:pt x="1074990" y="1347509"/>
                </a:lnTo>
                <a:lnTo>
                  <a:pt x="1058550" y="1251591"/>
                </a:lnTo>
                <a:lnTo>
                  <a:pt x="1067818" y="1344806"/>
                </a:lnTo>
                <a:cubicBezTo>
                  <a:pt x="1089206" y="1655276"/>
                  <a:pt x="1045483" y="1969053"/>
                  <a:pt x="954675" y="2268129"/>
                </a:cubicBezTo>
                <a:close/>
                <a:moveTo>
                  <a:pt x="193612" y="3408745"/>
                </a:moveTo>
                <a:cubicBezTo>
                  <a:pt x="608737" y="3132232"/>
                  <a:pt x="931613" y="2667537"/>
                  <a:pt x="1066143" y="2141394"/>
                </a:cubicBezTo>
                <a:cubicBezTo>
                  <a:pt x="1102659" y="2010818"/>
                  <a:pt x="1126683" y="1876402"/>
                  <a:pt x="1139655" y="1740546"/>
                </a:cubicBezTo>
                <a:lnTo>
                  <a:pt x="1140316" y="1728648"/>
                </a:lnTo>
                <a:lnTo>
                  <a:pt x="1099114" y="1488261"/>
                </a:lnTo>
                <a:lnTo>
                  <a:pt x="1095933" y="1622932"/>
                </a:lnTo>
                <a:cubicBezTo>
                  <a:pt x="1083441" y="1854320"/>
                  <a:pt x="1043082" y="2085707"/>
                  <a:pt x="977738" y="2314214"/>
                </a:cubicBezTo>
                <a:cubicBezTo>
                  <a:pt x="970049" y="2310374"/>
                  <a:pt x="950831" y="2306533"/>
                  <a:pt x="939300" y="2302693"/>
                </a:cubicBezTo>
                <a:cubicBezTo>
                  <a:pt x="831674" y="2609929"/>
                  <a:pt x="662550" y="2905645"/>
                  <a:pt x="428081" y="3139913"/>
                </a:cubicBezTo>
                <a:cubicBezTo>
                  <a:pt x="405019" y="3162956"/>
                  <a:pt x="381956" y="3189839"/>
                  <a:pt x="362737" y="3212882"/>
                </a:cubicBezTo>
                <a:cubicBezTo>
                  <a:pt x="339674" y="3235925"/>
                  <a:pt x="320456" y="3258967"/>
                  <a:pt x="301237" y="3282010"/>
                </a:cubicBezTo>
                <a:cubicBezTo>
                  <a:pt x="262799" y="3328096"/>
                  <a:pt x="228206" y="3370340"/>
                  <a:pt x="193612" y="3408745"/>
                </a:cubicBezTo>
                <a:close/>
                <a:moveTo>
                  <a:pt x="421836" y="3645413"/>
                </a:moveTo>
                <a:cubicBezTo>
                  <a:pt x="437691" y="3645893"/>
                  <a:pt x="464597" y="3635331"/>
                  <a:pt x="508800" y="3604608"/>
                </a:cubicBezTo>
                <a:cubicBezTo>
                  <a:pt x="539550" y="3589246"/>
                  <a:pt x="585675" y="3550842"/>
                  <a:pt x="639487" y="3504757"/>
                </a:cubicBezTo>
                <a:cubicBezTo>
                  <a:pt x="689456" y="3450990"/>
                  <a:pt x="750956" y="3389543"/>
                  <a:pt x="808612" y="3320415"/>
                </a:cubicBezTo>
                <a:cubicBezTo>
                  <a:pt x="866268" y="3247446"/>
                  <a:pt x="923925" y="3174477"/>
                  <a:pt x="973894" y="3093828"/>
                </a:cubicBezTo>
                <a:cubicBezTo>
                  <a:pt x="996956" y="3059263"/>
                  <a:pt x="1020019" y="3020858"/>
                  <a:pt x="1043081" y="2986294"/>
                </a:cubicBezTo>
                <a:cubicBezTo>
                  <a:pt x="1066144" y="2951730"/>
                  <a:pt x="1085362" y="2917167"/>
                  <a:pt x="1104581" y="2882602"/>
                </a:cubicBezTo>
                <a:cubicBezTo>
                  <a:pt x="1157432" y="2798112"/>
                  <a:pt x="1204518" y="2709061"/>
                  <a:pt x="1246019" y="2616530"/>
                </a:cubicBezTo>
                <a:lnTo>
                  <a:pt x="1277946" y="2531643"/>
                </a:lnTo>
                <a:lnTo>
                  <a:pt x="1253232" y="2387449"/>
                </a:lnTo>
                <a:lnTo>
                  <a:pt x="1208363" y="2513918"/>
                </a:lnTo>
                <a:cubicBezTo>
                  <a:pt x="1127644" y="2725143"/>
                  <a:pt x="1020019" y="2932528"/>
                  <a:pt x="881643" y="3120711"/>
                </a:cubicBezTo>
                <a:cubicBezTo>
                  <a:pt x="747112" y="3305052"/>
                  <a:pt x="585675" y="3477873"/>
                  <a:pt x="401174" y="3619970"/>
                </a:cubicBezTo>
                <a:cubicBezTo>
                  <a:pt x="401174" y="3633412"/>
                  <a:pt x="405980" y="3644933"/>
                  <a:pt x="421836" y="3645413"/>
                </a:cubicBezTo>
                <a:close/>
                <a:moveTo>
                  <a:pt x="59081" y="3714781"/>
                </a:moveTo>
                <a:cubicBezTo>
                  <a:pt x="90792" y="3710701"/>
                  <a:pt x="136917" y="3696779"/>
                  <a:pt x="201300" y="3669896"/>
                </a:cubicBezTo>
                <a:cubicBezTo>
                  <a:pt x="258956" y="3631491"/>
                  <a:pt x="366581" y="3547001"/>
                  <a:pt x="366581" y="3547001"/>
                </a:cubicBezTo>
                <a:cubicBezTo>
                  <a:pt x="401174" y="3547001"/>
                  <a:pt x="401175" y="3573884"/>
                  <a:pt x="401175" y="3596927"/>
                </a:cubicBezTo>
                <a:cubicBezTo>
                  <a:pt x="581831" y="3458671"/>
                  <a:pt x="739424" y="3293531"/>
                  <a:pt x="877800" y="3113029"/>
                </a:cubicBezTo>
                <a:cubicBezTo>
                  <a:pt x="1016175" y="2928687"/>
                  <a:pt x="1123799" y="2725144"/>
                  <a:pt x="1208363" y="2513918"/>
                </a:cubicBezTo>
                <a:lnTo>
                  <a:pt x="1252889" y="2385451"/>
                </a:lnTo>
                <a:lnTo>
                  <a:pt x="1147771" y="1772147"/>
                </a:lnTo>
                <a:lnTo>
                  <a:pt x="1119956" y="1941690"/>
                </a:lnTo>
                <a:cubicBezTo>
                  <a:pt x="993112" y="2571525"/>
                  <a:pt x="681768" y="3109189"/>
                  <a:pt x="208987" y="3431788"/>
                </a:cubicBezTo>
                <a:cubicBezTo>
                  <a:pt x="182081" y="3450990"/>
                  <a:pt x="159019" y="3466352"/>
                  <a:pt x="132112" y="3485554"/>
                </a:cubicBezTo>
                <a:cubicBezTo>
                  <a:pt x="105206" y="3520118"/>
                  <a:pt x="78299" y="3543161"/>
                  <a:pt x="59080" y="3570044"/>
                </a:cubicBezTo>
                <a:cubicBezTo>
                  <a:pt x="-1458" y="3650694"/>
                  <a:pt x="-36052" y="3727023"/>
                  <a:pt x="59081" y="371478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3669F26-3263-4F11-B991-63B9F6834B60}"/>
              </a:ext>
            </a:extLst>
          </p:cNvPr>
          <p:cNvSpPr>
            <a:spLocks/>
          </p:cNvSpPr>
          <p:nvPr userDrawn="1"/>
        </p:nvSpPr>
        <p:spPr bwMode="auto">
          <a:xfrm rot="2155967" flipV="1">
            <a:off x="9511052" y="609713"/>
            <a:ext cx="2784591" cy="1281138"/>
          </a:xfrm>
          <a:custGeom>
            <a:avLst/>
            <a:gdLst>
              <a:gd name="connsiteX0" fmla="*/ 213022 w 2784591"/>
              <a:gd name="connsiteY0" fmla="*/ 412659 h 1281138"/>
              <a:gd name="connsiteX1" fmla="*/ 982437 w 2784591"/>
              <a:gd name="connsiteY1" fmla="*/ 450906 h 1281138"/>
              <a:gd name="connsiteX2" fmla="*/ 1231252 w 2784591"/>
              <a:gd name="connsiteY2" fmla="*/ 492977 h 1281138"/>
              <a:gd name="connsiteX3" fmla="*/ 2188237 w 2784591"/>
              <a:gd name="connsiteY3" fmla="*/ 944287 h 1281138"/>
              <a:gd name="connsiteX4" fmla="*/ 2471250 w 2784591"/>
              <a:gd name="connsiteY4" fmla="*/ 1220873 h 1281138"/>
              <a:gd name="connsiteX5" fmla="*/ 2519548 w 2784591"/>
              <a:gd name="connsiteY5" fmla="*/ 1281138 h 1281138"/>
              <a:gd name="connsiteX6" fmla="*/ 2784591 w 2784591"/>
              <a:gd name="connsiteY6" fmla="*/ 915436 h 1281138"/>
              <a:gd name="connsiteX7" fmla="*/ 2667207 w 2784591"/>
              <a:gd name="connsiteY7" fmla="*/ 788611 h 1281138"/>
              <a:gd name="connsiteX8" fmla="*/ 2502127 w 2784591"/>
              <a:gd name="connsiteY8" fmla="*/ 638314 h 1281138"/>
              <a:gd name="connsiteX9" fmla="*/ 1407338 w 2784591"/>
              <a:gd name="connsiteY9" fmla="*/ 87563 h 1281138"/>
              <a:gd name="connsiteX10" fmla="*/ 320204 w 2784591"/>
              <a:gd name="connsiteY10" fmla="*/ 18720 h 1281138"/>
              <a:gd name="connsiteX11" fmla="*/ 17797 w 2784591"/>
              <a:gd name="connsiteY11" fmla="*/ 152583 h 1281138"/>
              <a:gd name="connsiteX12" fmla="*/ 197710 w 2784591"/>
              <a:gd name="connsiteY12" fmla="*/ 202304 h 1281138"/>
              <a:gd name="connsiteX13" fmla="*/ 347000 w 2784591"/>
              <a:gd name="connsiteY13" fmla="*/ 213778 h 1281138"/>
              <a:gd name="connsiteX14" fmla="*/ 534569 w 2784591"/>
              <a:gd name="connsiteY14" fmla="*/ 232901 h 1281138"/>
              <a:gd name="connsiteX15" fmla="*/ 534568 w 2784591"/>
              <a:gd name="connsiteY15" fmla="*/ 271147 h 1281138"/>
              <a:gd name="connsiteX16" fmla="*/ 369967 w 2784591"/>
              <a:gd name="connsiteY16" fmla="*/ 271147 h 1281138"/>
              <a:gd name="connsiteX17" fmla="*/ 266613 w 2784591"/>
              <a:gd name="connsiteY17" fmla="*/ 286446 h 1281138"/>
              <a:gd name="connsiteX18" fmla="*/ 197710 w 2784591"/>
              <a:gd name="connsiteY18" fmla="*/ 324692 h 1281138"/>
              <a:gd name="connsiteX19" fmla="*/ 213022 w 2784591"/>
              <a:gd name="connsiteY19" fmla="*/ 412659 h 128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784591" h="1281138">
                <a:moveTo>
                  <a:pt x="213022" y="412659"/>
                </a:moveTo>
                <a:cubicBezTo>
                  <a:pt x="473322" y="382062"/>
                  <a:pt x="733621" y="401185"/>
                  <a:pt x="982437" y="450906"/>
                </a:cubicBezTo>
                <a:cubicBezTo>
                  <a:pt x="1043684" y="462380"/>
                  <a:pt x="1170006" y="481503"/>
                  <a:pt x="1231252" y="492977"/>
                </a:cubicBezTo>
                <a:cubicBezTo>
                  <a:pt x="1587251" y="569470"/>
                  <a:pt x="1916453" y="722457"/>
                  <a:pt x="2188237" y="944287"/>
                </a:cubicBezTo>
                <a:cubicBezTo>
                  <a:pt x="2291591" y="1027473"/>
                  <a:pt x="2385794" y="1120341"/>
                  <a:pt x="2471250" y="1220873"/>
                </a:cubicBezTo>
                <a:lnTo>
                  <a:pt x="2519548" y="1281138"/>
                </a:lnTo>
                <a:lnTo>
                  <a:pt x="2784591" y="915436"/>
                </a:lnTo>
                <a:lnTo>
                  <a:pt x="2667207" y="788611"/>
                </a:lnTo>
                <a:cubicBezTo>
                  <a:pt x="2614573" y="736321"/>
                  <a:pt x="2559546" y="686122"/>
                  <a:pt x="2502127" y="638314"/>
                </a:cubicBezTo>
                <a:cubicBezTo>
                  <a:pt x="2188237" y="378238"/>
                  <a:pt x="1797788" y="183180"/>
                  <a:pt x="1407338" y="87563"/>
                </a:cubicBezTo>
                <a:cubicBezTo>
                  <a:pt x="1016889" y="-8053"/>
                  <a:pt x="634095" y="-15702"/>
                  <a:pt x="320204" y="18720"/>
                </a:cubicBezTo>
                <a:cubicBezTo>
                  <a:pt x="36937" y="64616"/>
                  <a:pt x="-39622" y="118161"/>
                  <a:pt x="17797" y="152583"/>
                </a:cubicBezTo>
                <a:cubicBezTo>
                  <a:pt x="44593" y="175531"/>
                  <a:pt x="105839" y="190829"/>
                  <a:pt x="197710" y="202304"/>
                </a:cubicBezTo>
                <a:cubicBezTo>
                  <a:pt x="239818" y="206128"/>
                  <a:pt x="289580" y="213777"/>
                  <a:pt x="347000" y="213778"/>
                </a:cubicBezTo>
                <a:cubicBezTo>
                  <a:pt x="404418" y="221427"/>
                  <a:pt x="465666" y="229076"/>
                  <a:pt x="534569" y="232901"/>
                </a:cubicBezTo>
                <a:cubicBezTo>
                  <a:pt x="534569" y="240550"/>
                  <a:pt x="534569" y="259673"/>
                  <a:pt x="534568" y="271147"/>
                </a:cubicBezTo>
                <a:cubicBezTo>
                  <a:pt x="469493" y="267323"/>
                  <a:pt x="415903" y="271148"/>
                  <a:pt x="369967" y="271147"/>
                </a:cubicBezTo>
                <a:cubicBezTo>
                  <a:pt x="327860" y="274972"/>
                  <a:pt x="293409" y="282621"/>
                  <a:pt x="266613" y="286446"/>
                </a:cubicBezTo>
                <a:cubicBezTo>
                  <a:pt x="216849" y="297920"/>
                  <a:pt x="201538" y="313218"/>
                  <a:pt x="197710" y="324692"/>
                </a:cubicBezTo>
                <a:cubicBezTo>
                  <a:pt x="190055" y="355290"/>
                  <a:pt x="243645" y="385887"/>
                  <a:pt x="213022" y="4126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219E2C-5444-405D-AA61-2A182AFF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3"/>
            <a:ext cx="10807728" cy="809252"/>
          </a:xfrm>
          <a:prstGeom prst="rect">
            <a:avLst/>
          </a:prstGeo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EA566E9-A9A5-4488-8378-BE8599DC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0C87373-4693-4F9F-ACAE-8CEA0D59C8C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 rot="21431139">
            <a:off x="1781175" y="1347788"/>
            <a:ext cx="8805863" cy="4779962"/>
          </a:xfrm>
          <a:solidFill>
            <a:schemeClr val="tx1">
              <a:lumMod val="85000"/>
            </a:schemeClr>
          </a:solidFill>
          <a:ln w="76200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029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E98525-2414-4D0D-BCC7-431969233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989" y="1506628"/>
            <a:ext cx="11017811" cy="4670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154A706D-E24E-C94C-9C70-9EFDBE5A2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596348"/>
            <a:ext cx="10225424" cy="910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84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731" r:id="rId2"/>
    <p:sldLayoutId id="2147483732" r:id="rId3"/>
    <p:sldLayoutId id="2147483733" r:id="rId4"/>
    <p:sldLayoutId id="2147483738" r:id="rId5"/>
    <p:sldLayoutId id="2147483734" r:id="rId6"/>
    <p:sldLayoutId id="2147483736" r:id="rId7"/>
    <p:sldLayoutId id="2147483737" r:id="rId8"/>
    <p:sldLayoutId id="2147483735" r:id="rId9"/>
    <p:sldLayoutId id="2147483739" r:id="rId10"/>
    <p:sldLayoutId id="2147483740" r:id="rId11"/>
    <p:sldLayoutId id="2147483741" r:id="rId12"/>
    <p:sldLayoutId id="2147483714" r:id="rId13"/>
    <p:sldLayoutId id="2147483742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13" Type="http://schemas.openxmlformats.org/officeDocument/2006/relationships/image" Target="../media/image16.JP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12" Type="http://schemas.openxmlformats.org/officeDocument/2006/relationships/image" Target="../media/image15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11" Type="http://schemas.openxmlformats.org/officeDocument/2006/relationships/image" Target="../media/image14.JPG"/><Relationship Id="rId5" Type="http://schemas.openxmlformats.org/officeDocument/2006/relationships/image" Target="../media/image8.JPG"/><Relationship Id="rId15" Type="http://schemas.openxmlformats.org/officeDocument/2006/relationships/image" Target="../media/image18.JPG"/><Relationship Id="rId10" Type="http://schemas.openxmlformats.org/officeDocument/2006/relationships/image" Target="../media/image13.JPG"/><Relationship Id="rId4" Type="http://schemas.openxmlformats.org/officeDocument/2006/relationships/image" Target="../media/image7.JPG"/><Relationship Id="rId9" Type="http://schemas.openxmlformats.org/officeDocument/2006/relationships/image" Target="../media/image12.jpg"/><Relationship Id="rId14" Type="http://schemas.openxmlformats.org/officeDocument/2006/relationships/image" Target="../media/image17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G"/><Relationship Id="rId3" Type="http://schemas.openxmlformats.org/officeDocument/2006/relationships/image" Target="../media/image19.JPG"/><Relationship Id="rId7" Type="http://schemas.openxmlformats.org/officeDocument/2006/relationships/image" Target="../media/image23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G"/><Relationship Id="rId5" Type="http://schemas.openxmlformats.org/officeDocument/2006/relationships/image" Target="../media/image21.JPG"/><Relationship Id="rId10" Type="http://schemas.openxmlformats.org/officeDocument/2006/relationships/image" Target="../media/image6.JPG"/><Relationship Id="rId4" Type="http://schemas.openxmlformats.org/officeDocument/2006/relationships/image" Target="../media/image20.JPG"/><Relationship Id="rId9" Type="http://schemas.openxmlformats.org/officeDocument/2006/relationships/image" Target="../media/image2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Relationship Id="rId9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10D281-EDB3-4362-9C44-9029EA6008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" dirty="0">
                <a:solidFill>
                  <a:schemeClr val="dk2"/>
                </a:solidFill>
              </a:rPr>
              <a:t>Crazy Characters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FBBA34-5DDB-4902-B13C-D1EC35802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8EDF-9689-4ABD-A4DE-208B60FA6F10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D4CC740-41C0-4960-B556-904D96EDC9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" dirty="0">
                <a:solidFill>
                  <a:schemeClr val="bg2"/>
                </a:solidFill>
              </a:rPr>
              <a:t>Understanding algorithms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A28F01-9EA3-4BB7-A1D7-B65E20D6E9A0}"/>
              </a:ext>
            </a:extLst>
          </p:cNvPr>
          <p:cNvSpPr txBox="1"/>
          <p:nvPr/>
        </p:nvSpPr>
        <p:spPr>
          <a:xfrm>
            <a:off x="9419870" y="479719"/>
            <a:ext cx="24366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+mj-lt"/>
              </a:rPr>
              <a:t>ages </a:t>
            </a:r>
            <a:r>
              <a:rPr lang="en-GB" sz="3200" b="1" dirty="0" smtClean="0">
                <a:latin typeface="+mj-lt"/>
              </a:rPr>
              <a:t>5-7</a:t>
            </a:r>
            <a:endParaRPr lang="en-GB" sz="32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2586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6F98EF-ADF7-43AB-9D9B-23F46BA1F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2"/>
            <a:ext cx="10807728" cy="1388239"/>
          </a:xfrm>
        </p:spPr>
        <p:txBody>
          <a:bodyPr>
            <a:normAutofit/>
          </a:bodyPr>
          <a:lstStyle/>
          <a:p>
            <a:r>
              <a:rPr lang="en-GB" dirty="0" smtClean="0"/>
              <a:t>Example: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9BE94-382B-42EE-BD8F-680872775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</p:spPr>
        <p:txBody>
          <a:bodyPr/>
          <a:lstStyle/>
          <a:p>
            <a:fld id="{37528EDF-9689-4ABD-A4DE-208B60FA6F10}" type="slidenum">
              <a:rPr lang="en-GB" smtClean="0"/>
              <a:pPr/>
              <a:t>10</a:t>
            </a:fld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044B629-5313-430D-BB2B-8EF9CF86EFA5}"/>
              </a:ext>
            </a:extLst>
          </p:cNvPr>
          <p:cNvGrpSpPr/>
          <p:nvPr/>
        </p:nvGrpSpPr>
        <p:grpSpPr>
          <a:xfrm>
            <a:off x="4373697" y="1643182"/>
            <a:ext cx="3429917" cy="4668615"/>
            <a:chOff x="4238731" y="1379194"/>
            <a:chExt cx="3625125" cy="493432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62B0E0A-B229-41BB-887D-DC18B5869D1A}"/>
                </a:ext>
              </a:extLst>
            </p:cNvPr>
            <p:cNvSpPr/>
            <p:nvPr/>
          </p:nvSpPr>
          <p:spPr>
            <a:xfrm>
              <a:off x="4238731" y="1379194"/>
              <a:ext cx="3625125" cy="493432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T Font"/>
                <a:ea typeface="+mn-ea"/>
                <a:cs typeface="+mn-cs"/>
              </a:endParaRPr>
            </a:p>
          </p:txBody>
        </p:sp>
        <p:pic>
          <p:nvPicPr>
            <p:cNvPr id="9" name="Shape 58"/>
            <p:cNvPicPr preferRelativeResize="0"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3388" y="1524489"/>
              <a:ext cx="3275810" cy="464373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655" y="2271232"/>
            <a:ext cx="927100" cy="20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339" y="3187192"/>
            <a:ext cx="1385186" cy="28366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339" y="2876435"/>
            <a:ext cx="1785805" cy="26116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340" y="3520452"/>
            <a:ext cx="1585284" cy="2513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339" y="3853712"/>
            <a:ext cx="2115693" cy="26728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339" y="4170425"/>
            <a:ext cx="1356930" cy="27363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946E273-3F4C-474B-B299-47BF78C4C4E2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97" t="77066" r="53092" b="9239"/>
          <a:stretch/>
        </p:blipFill>
        <p:spPr>
          <a:xfrm>
            <a:off x="5065269" y="5176182"/>
            <a:ext cx="833660" cy="55643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5" y="5176182"/>
            <a:ext cx="1133800" cy="478985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5346700" y="2876435"/>
            <a:ext cx="1240444" cy="22882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346700" y="3187192"/>
            <a:ext cx="811569" cy="2836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346700" y="3570214"/>
            <a:ext cx="1039924" cy="2015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479804" y="3897670"/>
            <a:ext cx="1535951" cy="22332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5479804" y="4170425"/>
            <a:ext cx="678465" cy="27363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125" y="2914743"/>
            <a:ext cx="2005307" cy="18278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700" y="3245220"/>
            <a:ext cx="1671907" cy="19229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5755" y="3556465"/>
            <a:ext cx="1565800" cy="16591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700" y="3843919"/>
            <a:ext cx="2012461" cy="27707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306" y="4233236"/>
            <a:ext cx="912353" cy="164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97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6F98EF-ADF7-43AB-9D9B-23F46BA1F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2"/>
            <a:ext cx="10807728" cy="1388239"/>
          </a:xfrm>
        </p:spPr>
        <p:txBody>
          <a:bodyPr>
            <a:normAutofit/>
          </a:bodyPr>
          <a:lstStyle/>
          <a:p>
            <a:r>
              <a:rPr lang="en-GB" dirty="0" smtClean="0"/>
              <a:t>Example: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9BE94-382B-42EE-BD8F-680872775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</p:spPr>
        <p:txBody>
          <a:bodyPr/>
          <a:lstStyle/>
          <a:p>
            <a:fld id="{37528EDF-9689-4ABD-A4DE-208B60FA6F10}" type="slidenum">
              <a:rPr lang="en-GB" smtClean="0"/>
              <a:pPr/>
              <a:t>11</a:t>
            </a:fld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044B629-5313-430D-BB2B-8EF9CF86EFA5}"/>
              </a:ext>
            </a:extLst>
          </p:cNvPr>
          <p:cNvGrpSpPr/>
          <p:nvPr/>
        </p:nvGrpSpPr>
        <p:grpSpPr>
          <a:xfrm>
            <a:off x="4373697" y="1643182"/>
            <a:ext cx="3429917" cy="4668615"/>
            <a:chOff x="4238731" y="1379194"/>
            <a:chExt cx="3625125" cy="493432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62B0E0A-B229-41BB-887D-DC18B5869D1A}"/>
                </a:ext>
              </a:extLst>
            </p:cNvPr>
            <p:cNvSpPr/>
            <p:nvPr/>
          </p:nvSpPr>
          <p:spPr>
            <a:xfrm>
              <a:off x="4238731" y="1379194"/>
              <a:ext cx="3625125" cy="493432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T Font"/>
                <a:ea typeface="+mn-ea"/>
                <a:cs typeface="+mn-cs"/>
              </a:endParaRPr>
            </a:p>
          </p:txBody>
        </p:sp>
        <p:pic>
          <p:nvPicPr>
            <p:cNvPr id="9" name="Shape 58"/>
            <p:cNvPicPr preferRelativeResize="0"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3388" y="1524489"/>
              <a:ext cx="3275810" cy="464373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913" y="2905007"/>
            <a:ext cx="1797879" cy="25282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913" y="3204995"/>
            <a:ext cx="1591692" cy="2633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913" y="3532349"/>
            <a:ext cx="1408490" cy="2521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248" y="3848505"/>
            <a:ext cx="1219407" cy="24819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770" y="4179335"/>
            <a:ext cx="1188885" cy="27196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340" y="5230503"/>
            <a:ext cx="608838" cy="5541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4998" y="5230503"/>
            <a:ext cx="846400" cy="54467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1448" y="2292815"/>
            <a:ext cx="927100" cy="2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52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C4F02F-B00D-4D58-A01D-0BA07403B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8EDF-9689-4ABD-A4DE-208B60FA6F10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924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6F98EF-ADF7-43AB-9D9B-23F46BA1F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3"/>
            <a:ext cx="10807728" cy="809252"/>
          </a:xfrm>
        </p:spPr>
        <p:txBody>
          <a:bodyPr>
            <a:normAutofit/>
          </a:bodyPr>
          <a:lstStyle/>
          <a:p>
            <a:r>
              <a:rPr lang="en-US" dirty="0"/>
              <a:t>Today we are learning about… 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2EA8D9-6498-4F62-A888-351DD9648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2250" y="2440688"/>
            <a:ext cx="5381418" cy="31380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Algorithms </a:t>
            </a:r>
            <a:endParaRPr lang="en-US" b="1" dirty="0" smtClean="0">
              <a:solidFill>
                <a:schemeClr val="accent1"/>
              </a:solidFill>
            </a:endParaRPr>
          </a:p>
          <a:p>
            <a:r>
              <a:rPr lang="en-US" sz="2200" dirty="0" smtClean="0">
                <a:solidFill>
                  <a:schemeClr val="bg2"/>
                </a:solidFill>
              </a:rPr>
              <a:t>I </a:t>
            </a:r>
            <a:r>
              <a:rPr lang="en-US" sz="2200" dirty="0">
                <a:solidFill>
                  <a:schemeClr val="bg2"/>
                </a:solidFill>
              </a:rPr>
              <a:t>can say what an algorithm is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US" sz="2200" dirty="0">
                <a:solidFill>
                  <a:schemeClr val="bg2"/>
                </a:solidFill>
              </a:rPr>
              <a:t>I can write an algorithm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US" sz="2200" dirty="0">
                <a:solidFill>
                  <a:schemeClr val="bg2"/>
                </a:solidFill>
              </a:rPr>
              <a:t>I can use an algorithm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US" sz="2200" dirty="0">
                <a:solidFill>
                  <a:schemeClr val="bg2"/>
                </a:solidFill>
              </a:rPr>
              <a:t>I can improve my </a:t>
            </a:r>
            <a:r>
              <a:rPr lang="en-US" sz="2200" dirty="0" smtClean="0">
                <a:solidFill>
                  <a:schemeClr val="bg2"/>
                </a:solidFill>
              </a:rPr>
              <a:t>algorithm</a:t>
            </a:r>
            <a:endParaRPr lang="en-US" sz="2200" dirty="0">
              <a:solidFill>
                <a:schemeClr val="bg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9BE94-382B-42EE-BD8F-680872775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</p:spPr>
        <p:txBody>
          <a:bodyPr/>
          <a:lstStyle/>
          <a:p>
            <a:fld id="{37528EDF-9689-4ABD-A4DE-208B60FA6F10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062" y="2440688"/>
            <a:ext cx="2736303" cy="2560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5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2EA8D9-6498-4F62-A888-351DD9648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8399" y="2370320"/>
            <a:ext cx="8904263" cy="18867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2"/>
                </a:solidFill>
              </a:rPr>
              <a:t>Now </a:t>
            </a:r>
            <a:r>
              <a:rPr lang="en-US" dirty="0">
                <a:solidFill>
                  <a:schemeClr val="bg2"/>
                </a:solidFill>
              </a:rPr>
              <a:t>listen very carefully and follow my </a:t>
            </a:r>
            <a:r>
              <a:rPr lang="en-US" dirty="0" smtClean="0">
                <a:solidFill>
                  <a:schemeClr val="bg2"/>
                </a:solidFill>
              </a:rPr>
              <a:t>algorithm</a:t>
            </a:r>
            <a:endParaRPr lang="en-GB" dirty="0">
              <a:solidFill>
                <a:schemeClr val="bg2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bg2"/>
                </a:solidFill>
              </a:rPr>
              <a:t>Is </a:t>
            </a:r>
            <a:r>
              <a:rPr lang="en-US" dirty="0">
                <a:solidFill>
                  <a:schemeClr val="bg2"/>
                </a:solidFill>
              </a:rPr>
              <a:t>yours the same as your partner’s?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2"/>
                </a:solidFill>
              </a:rPr>
              <a:t>Let’s look at my </a:t>
            </a:r>
            <a:r>
              <a:rPr lang="en-US" dirty="0" smtClean="0">
                <a:solidFill>
                  <a:schemeClr val="bg2"/>
                </a:solidFill>
              </a:rPr>
              <a:t>algorithm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9BE94-382B-42EE-BD8F-680872775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8EDF-9689-4ABD-A4DE-208B60FA6F10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9266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6F98EF-ADF7-43AB-9D9B-23F46BA1F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" dirty="0"/>
              <a:t>How to draw </a:t>
            </a:r>
            <a:r>
              <a:rPr lang="en-GB" dirty="0"/>
              <a:t>a </a:t>
            </a:r>
            <a:r>
              <a:rPr lang="en" dirty="0"/>
              <a:t>fluffy algorithm…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9BE94-382B-42EE-BD8F-680872775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8EDF-9689-4ABD-A4DE-208B60FA6F10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FE6A7A-A548-41B3-BF0B-DAE0CB8D2A6E}"/>
              </a:ext>
            </a:extLst>
          </p:cNvPr>
          <p:cNvSpPr txBox="1"/>
          <p:nvPr/>
        </p:nvSpPr>
        <p:spPr>
          <a:xfrm>
            <a:off x="3045764" y="1677430"/>
            <a:ext cx="37927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2"/>
                </a:solidFill>
              </a:rPr>
              <a:t>Draw a circle for the body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4D362F-F1DE-49C6-88AC-087F39A7637F}"/>
              </a:ext>
            </a:extLst>
          </p:cNvPr>
          <p:cNvSpPr txBox="1"/>
          <p:nvPr/>
        </p:nvSpPr>
        <p:spPr>
          <a:xfrm>
            <a:off x="3045764" y="2579499"/>
            <a:ext cx="37927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2"/>
                </a:solidFill>
              </a:rPr>
              <a:t>Add 2 eyes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D07C8-4F1F-4105-A6F7-2A25BBBCC120}"/>
              </a:ext>
            </a:extLst>
          </p:cNvPr>
          <p:cNvSpPr txBox="1"/>
          <p:nvPr/>
        </p:nvSpPr>
        <p:spPr>
          <a:xfrm>
            <a:off x="3045764" y="3481568"/>
            <a:ext cx="37927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2"/>
                </a:solidFill>
              </a:rPr>
              <a:t>Add a crown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A79A03-0B54-4370-B0C0-4F73D930C9A4}"/>
              </a:ext>
            </a:extLst>
          </p:cNvPr>
          <p:cNvSpPr txBox="1"/>
          <p:nvPr/>
        </p:nvSpPr>
        <p:spPr>
          <a:xfrm>
            <a:off x="3045764" y="4383637"/>
            <a:ext cx="37927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2"/>
                </a:solidFill>
              </a:rPr>
              <a:t>Add wings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306ED4-9F99-4593-BEF8-E83A54DABE1F}"/>
              </a:ext>
            </a:extLst>
          </p:cNvPr>
          <p:cNvSpPr txBox="1"/>
          <p:nvPr/>
        </p:nvSpPr>
        <p:spPr>
          <a:xfrm>
            <a:off x="3045764" y="5285707"/>
            <a:ext cx="37927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2"/>
                </a:solidFill>
              </a:rPr>
              <a:t>Add four legs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9B1E1F2-1966-4D9F-87C6-84E1ED7B47CD}"/>
              </a:ext>
            </a:extLst>
          </p:cNvPr>
          <p:cNvGrpSpPr/>
          <p:nvPr/>
        </p:nvGrpSpPr>
        <p:grpSpPr>
          <a:xfrm>
            <a:off x="5739853" y="2495293"/>
            <a:ext cx="4422353" cy="2834324"/>
            <a:chOff x="6556900" y="1484094"/>
            <a:chExt cx="5635099" cy="32282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B7C2621-023D-4297-AE15-7F0E01A9C9F7}"/>
                </a:ext>
              </a:extLst>
            </p:cNvPr>
            <p:cNvSpPr/>
            <p:nvPr/>
          </p:nvSpPr>
          <p:spPr>
            <a:xfrm>
              <a:off x="6556900" y="1484094"/>
              <a:ext cx="5635099" cy="3228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BT Font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9ADADEA-038B-4D6C-B0F9-DE65A8B656EF}"/>
                </a:ext>
              </a:extLst>
            </p:cNvPr>
            <p:cNvSpPr txBox="1"/>
            <p:nvPr/>
          </p:nvSpPr>
          <p:spPr>
            <a:xfrm>
              <a:off x="7525923" y="2115395"/>
              <a:ext cx="3697052" cy="16475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latin typeface="+mj-lt"/>
                </a:rPr>
                <a:t>What is an algorithm?</a:t>
              </a:r>
            </a:p>
          </p:txBody>
        </p:sp>
      </p:grpSp>
      <p:pic>
        <p:nvPicPr>
          <p:cNvPr id="17" name="Shape 46">
            <a:extLst>
              <a:ext uri="{FF2B5EF4-FFF2-40B4-BE49-F238E27FC236}">
                <a16:creationId xmlns:a16="http://schemas.microsoft.com/office/drawing/2014/main" id="{75195C6D-E2D4-4C17-B812-AB7D4716EAD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13811" r="54477" b="81444"/>
          <a:stretch/>
        </p:blipFill>
        <p:spPr>
          <a:xfrm>
            <a:off x="1398509" y="1415248"/>
            <a:ext cx="1441419" cy="9860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Shape 46">
            <a:extLst>
              <a:ext uri="{FF2B5EF4-FFF2-40B4-BE49-F238E27FC236}">
                <a16:creationId xmlns:a16="http://schemas.microsoft.com/office/drawing/2014/main" id="{E9EF15D0-F469-47BD-8658-13783C03A9C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13811" t="25605" r="57046" b="67286"/>
          <a:stretch/>
        </p:blipFill>
        <p:spPr>
          <a:xfrm>
            <a:off x="1382370" y="2668903"/>
            <a:ext cx="1473696" cy="42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Shape 46">
            <a:extLst>
              <a:ext uri="{FF2B5EF4-FFF2-40B4-BE49-F238E27FC236}">
                <a16:creationId xmlns:a16="http://schemas.microsoft.com/office/drawing/2014/main" id="{AC96CAD5-5F41-4434-A16D-134647E9473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13811" t="37478" r="57046" b="54251"/>
          <a:stretch/>
        </p:blipFill>
        <p:spPr>
          <a:xfrm>
            <a:off x="1337092" y="3332395"/>
            <a:ext cx="1564252" cy="51896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Shape 46">
            <a:extLst>
              <a:ext uri="{FF2B5EF4-FFF2-40B4-BE49-F238E27FC236}">
                <a16:creationId xmlns:a16="http://schemas.microsoft.com/office/drawing/2014/main" id="{42B77F47-F6FC-4AD9-978B-BEBC862707FB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13811" t="51293" r="57046" b="28563"/>
          <a:stretch/>
        </p:blipFill>
        <p:spPr>
          <a:xfrm>
            <a:off x="1509841" y="3992385"/>
            <a:ext cx="1218754" cy="98482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Shape 46">
            <a:extLst>
              <a:ext uri="{FF2B5EF4-FFF2-40B4-BE49-F238E27FC236}">
                <a16:creationId xmlns:a16="http://schemas.microsoft.com/office/drawing/2014/main" id="{AA6C5D7E-23D8-4A3D-B8E8-C56BF66FC34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6869" t="71114" r="48792" b="-35"/>
          <a:stretch/>
        </p:blipFill>
        <p:spPr>
          <a:xfrm>
            <a:off x="1295313" y="4888266"/>
            <a:ext cx="1647810" cy="12565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061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6F98EF-ADF7-43AB-9D9B-23F46BA1F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An algorithm is a list of instructions, or rules, </a:t>
            </a:r>
            <a:br>
              <a:rPr lang="en-GB" dirty="0"/>
            </a:br>
            <a:r>
              <a:rPr lang="en-GB" dirty="0"/>
              <a:t>that make something happen or work something out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2EA8D9-6498-4F62-A888-351DD9648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67815"/>
            <a:ext cx="5920281" cy="385783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1800"/>
              </a:spcBef>
              <a:buNone/>
            </a:pPr>
            <a:r>
              <a:rPr lang="en-GB" dirty="0">
                <a:solidFill>
                  <a:schemeClr val="bg2"/>
                </a:solidFill>
              </a:rPr>
              <a:t>Alligator algorithm, step, step, step,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GB" dirty="0">
                <a:solidFill>
                  <a:schemeClr val="bg2"/>
                </a:solidFill>
              </a:rPr>
              <a:t>She’s very, very bossy,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GB" dirty="0">
                <a:solidFill>
                  <a:schemeClr val="bg2"/>
                </a:solidFill>
              </a:rPr>
              <a:t>But she gets things done.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GB" dirty="0">
                <a:solidFill>
                  <a:schemeClr val="bg2"/>
                </a:solidFill>
              </a:rPr>
              <a:t>How to draw a character,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GB" dirty="0">
                <a:solidFill>
                  <a:schemeClr val="bg2"/>
                </a:solidFill>
              </a:rPr>
              <a:t>How to play a game,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GB" dirty="0">
                <a:solidFill>
                  <a:schemeClr val="bg2"/>
                </a:solidFill>
              </a:rPr>
              <a:t>Alligator algorithm 1,2,3!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9BE94-382B-42EE-BD8F-680872775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8EDF-9689-4ABD-A4DE-208B60FA6F10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35DE87-34CC-4A94-A14D-108255D97B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9745"/>
          <a:stretch/>
        </p:blipFill>
        <p:spPr>
          <a:xfrm>
            <a:off x="5391256" y="1647921"/>
            <a:ext cx="6800744" cy="414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99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6F98EF-ADF7-43AB-9D9B-23F46BA1F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2"/>
            <a:ext cx="10807728" cy="1388239"/>
          </a:xfrm>
        </p:spPr>
        <p:txBody>
          <a:bodyPr>
            <a:normAutofit/>
          </a:bodyPr>
          <a:lstStyle/>
          <a:p>
            <a:r>
              <a:rPr lang="en" dirty="0"/>
              <a:t>Let’s make a class </a:t>
            </a:r>
            <a:r>
              <a:rPr lang="en-GB" dirty="0"/>
              <a:t>C</a:t>
            </a:r>
            <a:r>
              <a:rPr lang="en" dirty="0"/>
              <a:t>razy </a:t>
            </a:r>
            <a:r>
              <a:rPr lang="en" dirty="0" smtClean="0"/>
              <a:t/>
            </a:r>
            <a:br>
              <a:rPr lang="en" dirty="0" smtClean="0"/>
            </a:br>
            <a:r>
              <a:rPr lang="en" dirty="0" smtClean="0"/>
              <a:t>Character</a:t>
            </a:r>
            <a:r>
              <a:rPr lang="en" dirty="0"/>
              <a:t>…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9BE94-382B-42EE-BD8F-680872775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</p:spPr>
        <p:txBody>
          <a:bodyPr/>
          <a:lstStyle/>
          <a:p>
            <a:fld id="{37528EDF-9689-4ABD-A4DE-208B60FA6F10}" type="slidenum">
              <a:rPr lang="en-GB" smtClean="0"/>
              <a:pPr/>
              <a:t>6</a:t>
            </a:fld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044B629-5313-430D-BB2B-8EF9CF86EFA5}"/>
              </a:ext>
            </a:extLst>
          </p:cNvPr>
          <p:cNvGrpSpPr/>
          <p:nvPr/>
        </p:nvGrpSpPr>
        <p:grpSpPr>
          <a:xfrm>
            <a:off x="4373697" y="1643182"/>
            <a:ext cx="3429917" cy="4668615"/>
            <a:chOff x="4238731" y="1379194"/>
            <a:chExt cx="3625125" cy="493432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62B0E0A-B229-41BB-887D-DC18B5869D1A}"/>
                </a:ext>
              </a:extLst>
            </p:cNvPr>
            <p:cNvSpPr/>
            <p:nvPr/>
          </p:nvSpPr>
          <p:spPr>
            <a:xfrm>
              <a:off x="4238731" y="1379194"/>
              <a:ext cx="3625125" cy="493432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T Font"/>
                <a:ea typeface="+mn-ea"/>
                <a:cs typeface="+mn-cs"/>
              </a:endParaRPr>
            </a:p>
          </p:txBody>
        </p:sp>
        <p:pic>
          <p:nvPicPr>
            <p:cNvPr id="9" name="Shape 58"/>
            <p:cNvPicPr preferRelativeResize="0"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3388" y="1524489"/>
              <a:ext cx="3275810" cy="464373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44556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6F98EF-ADF7-43AB-9D9B-23F46BA1F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3"/>
            <a:ext cx="10807728" cy="809252"/>
          </a:xfrm>
        </p:spPr>
        <p:txBody>
          <a:bodyPr>
            <a:normAutofit/>
          </a:bodyPr>
          <a:lstStyle/>
          <a:p>
            <a:r>
              <a:rPr lang="en" dirty="0"/>
              <a:t>Now it’s your turn: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2EA8D9-6498-4F62-A888-351DD9648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89" y="1119035"/>
            <a:ext cx="5381418" cy="489675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spcBef>
                <a:spcPts val="2400"/>
              </a:spcBef>
              <a:buFont typeface="+mj-lt"/>
              <a:buAutoNum type="arabicPeriod"/>
            </a:pPr>
            <a:r>
              <a:rPr lang="en-US" dirty="0" smtClean="0"/>
              <a:t>Think of a character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dirty="0"/>
              <a:t>each step of your algorithm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/>
            </a:pPr>
            <a:r>
              <a:rPr lang="en-US" dirty="0"/>
              <a:t>When you have done all your steps get a friend to try it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/>
            </a:pPr>
            <a:r>
              <a:rPr lang="en-US" dirty="0"/>
              <a:t>Was it what you expected?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/>
            </a:pPr>
            <a:r>
              <a:rPr lang="en-US" dirty="0"/>
              <a:t>Change your algorithm to improve it 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/>
            </a:pPr>
            <a:r>
              <a:rPr lang="en-US" dirty="0"/>
              <a:t>Get another friend to try it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/>
            </a:pPr>
            <a:r>
              <a:rPr lang="en-US" dirty="0"/>
              <a:t>What did you find out?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9BE94-382B-42EE-BD8F-680872775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</p:spPr>
        <p:txBody>
          <a:bodyPr/>
          <a:lstStyle/>
          <a:p>
            <a:fld id="{37528EDF-9689-4ABD-A4DE-208B60FA6F10}" type="slidenum">
              <a:rPr lang="en-GB" smtClean="0"/>
              <a:pPr/>
              <a:t>7</a:t>
            </a:fld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DE270F8-ABF5-4E69-89CD-29A30489F847}"/>
              </a:ext>
            </a:extLst>
          </p:cNvPr>
          <p:cNvGrpSpPr/>
          <p:nvPr/>
        </p:nvGrpSpPr>
        <p:grpSpPr>
          <a:xfrm>
            <a:off x="7340601" y="1436560"/>
            <a:ext cx="3242790" cy="4413908"/>
            <a:chOff x="4238731" y="1379194"/>
            <a:chExt cx="3625125" cy="4934322"/>
          </a:xfrm>
          <a:solidFill>
            <a:schemeClr val="accent1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F9FC7B8-4C70-475F-9725-11746B0EEDF8}"/>
                </a:ext>
              </a:extLst>
            </p:cNvPr>
            <p:cNvSpPr/>
            <p:nvPr/>
          </p:nvSpPr>
          <p:spPr>
            <a:xfrm>
              <a:off x="4238731" y="1379194"/>
              <a:ext cx="3625125" cy="4934322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T Font"/>
                <a:ea typeface="+mn-ea"/>
                <a:cs typeface="+mn-cs"/>
              </a:endParaRPr>
            </a:p>
          </p:txBody>
        </p:sp>
        <p:pic>
          <p:nvPicPr>
            <p:cNvPr id="12" name="Shape 58">
              <a:extLst>
                <a:ext uri="{FF2B5EF4-FFF2-40B4-BE49-F238E27FC236}">
                  <a16:creationId xmlns:a16="http://schemas.microsoft.com/office/drawing/2014/main" id="{74A74767-2015-40B1-8C15-34393FEA313B}"/>
                </a:ext>
              </a:extLst>
            </p:cNvPr>
            <p:cNvPicPr preferRelativeResize="0"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3388" y="1524489"/>
              <a:ext cx="3275810" cy="4643731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583ACA7-5214-43F0-A4BD-A0EE993E246F}"/>
              </a:ext>
            </a:extLst>
          </p:cNvPr>
          <p:cNvGrpSpPr/>
          <p:nvPr/>
        </p:nvGrpSpPr>
        <p:grpSpPr>
          <a:xfrm rot="4414618">
            <a:off x="5292069" y="939478"/>
            <a:ext cx="1666225" cy="3155285"/>
            <a:chOff x="7473833" y="180080"/>
            <a:chExt cx="873125" cy="1498601"/>
          </a:xfrm>
          <a:solidFill>
            <a:schemeClr val="accent3"/>
          </a:solidFill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B2EA762C-7154-4C76-87DE-29C01BAAF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7558" y="180080"/>
              <a:ext cx="279400" cy="225425"/>
            </a:xfrm>
            <a:custGeom>
              <a:avLst/>
              <a:gdLst>
                <a:gd name="T0" fmla="*/ 2 w 83"/>
                <a:gd name="T1" fmla="*/ 27 h 67"/>
                <a:gd name="T2" fmla="*/ 36 w 83"/>
                <a:gd name="T3" fmla="*/ 15 h 67"/>
                <a:gd name="T4" fmla="*/ 35 w 83"/>
                <a:gd name="T5" fmla="*/ 15 h 67"/>
                <a:gd name="T6" fmla="*/ 2 w 83"/>
                <a:gd name="T7" fmla="*/ 26 h 67"/>
                <a:gd name="T8" fmla="*/ 20 w 83"/>
                <a:gd name="T9" fmla="*/ 16 h 67"/>
                <a:gd name="T10" fmla="*/ 34 w 83"/>
                <a:gd name="T11" fmla="*/ 12 h 67"/>
                <a:gd name="T12" fmla="*/ 37 w 83"/>
                <a:gd name="T13" fmla="*/ 11 h 67"/>
                <a:gd name="T14" fmla="*/ 44 w 83"/>
                <a:gd name="T15" fmla="*/ 8 h 67"/>
                <a:gd name="T16" fmla="*/ 65 w 83"/>
                <a:gd name="T17" fmla="*/ 19 h 67"/>
                <a:gd name="T18" fmla="*/ 66 w 83"/>
                <a:gd name="T19" fmla="*/ 19 h 67"/>
                <a:gd name="T20" fmla="*/ 65 w 83"/>
                <a:gd name="T21" fmla="*/ 17 h 67"/>
                <a:gd name="T22" fmla="*/ 56 w 83"/>
                <a:gd name="T23" fmla="*/ 1 h 67"/>
                <a:gd name="T24" fmla="*/ 34 w 83"/>
                <a:gd name="T25" fmla="*/ 11 h 67"/>
                <a:gd name="T26" fmla="*/ 33 w 83"/>
                <a:gd name="T27" fmla="*/ 11 h 67"/>
                <a:gd name="T28" fmla="*/ 78 w 83"/>
                <a:gd name="T29" fmla="*/ 39 h 67"/>
                <a:gd name="T30" fmla="*/ 83 w 83"/>
                <a:gd name="T31" fmla="*/ 53 h 67"/>
                <a:gd name="T32" fmla="*/ 73 w 83"/>
                <a:gd name="T33" fmla="*/ 53 h 67"/>
                <a:gd name="T34" fmla="*/ 49 w 83"/>
                <a:gd name="T35" fmla="*/ 36 h 67"/>
                <a:gd name="T36" fmla="*/ 46 w 83"/>
                <a:gd name="T37" fmla="*/ 32 h 67"/>
                <a:gd name="T38" fmla="*/ 46 w 83"/>
                <a:gd name="T39" fmla="*/ 32 h 67"/>
                <a:gd name="T40" fmla="*/ 46 w 83"/>
                <a:gd name="T41" fmla="*/ 31 h 67"/>
                <a:gd name="T42" fmla="*/ 45 w 83"/>
                <a:gd name="T43" fmla="*/ 31 h 67"/>
                <a:gd name="T44" fmla="*/ 45 w 83"/>
                <a:gd name="T45" fmla="*/ 31 h 67"/>
                <a:gd name="T46" fmla="*/ 37 w 83"/>
                <a:gd name="T47" fmla="*/ 33 h 67"/>
                <a:gd name="T48" fmla="*/ 11 w 83"/>
                <a:gd name="T49" fmla="*/ 43 h 67"/>
                <a:gd name="T50" fmla="*/ 26 w 83"/>
                <a:gd name="T51" fmla="*/ 33 h 67"/>
                <a:gd name="T52" fmla="*/ 41 w 83"/>
                <a:gd name="T53" fmla="*/ 28 h 67"/>
                <a:gd name="T54" fmla="*/ 45 w 83"/>
                <a:gd name="T55" fmla="*/ 27 h 67"/>
                <a:gd name="T56" fmla="*/ 41 w 83"/>
                <a:gd name="T57" fmla="*/ 28 h 67"/>
                <a:gd name="T58" fmla="*/ 26 w 83"/>
                <a:gd name="T59" fmla="*/ 33 h 67"/>
                <a:gd name="T60" fmla="*/ 7 w 83"/>
                <a:gd name="T61" fmla="*/ 36 h 67"/>
                <a:gd name="T62" fmla="*/ 0 w 83"/>
                <a:gd name="T63" fmla="*/ 3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3" h="67">
                  <a:moveTo>
                    <a:pt x="1" y="27"/>
                  </a:moveTo>
                  <a:cubicBezTo>
                    <a:pt x="2" y="27"/>
                    <a:pt x="2" y="27"/>
                    <a:pt x="2" y="27"/>
                  </a:cubicBezTo>
                  <a:cubicBezTo>
                    <a:pt x="11" y="25"/>
                    <a:pt x="18" y="21"/>
                    <a:pt x="27" y="19"/>
                  </a:cubicBezTo>
                  <a:cubicBezTo>
                    <a:pt x="30" y="18"/>
                    <a:pt x="33" y="16"/>
                    <a:pt x="36" y="15"/>
                  </a:cubicBezTo>
                  <a:cubicBezTo>
                    <a:pt x="41" y="13"/>
                    <a:pt x="45" y="11"/>
                    <a:pt x="49" y="9"/>
                  </a:cubicBezTo>
                  <a:cubicBezTo>
                    <a:pt x="44" y="11"/>
                    <a:pt x="39" y="13"/>
                    <a:pt x="35" y="15"/>
                  </a:cubicBezTo>
                  <a:cubicBezTo>
                    <a:pt x="31" y="16"/>
                    <a:pt x="27" y="18"/>
                    <a:pt x="24" y="19"/>
                  </a:cubicBezTo>
                  <a:cubicBezTo>
                    <a:pt x="17" y="22"/>
                    <a:pt x="9" y="24"/>
                    <a:pt x="2" y="26"/>
                  </a:cubicBezTo>
                  <a:cubicBezTo>
                    <a:pt x="3" y="24"/>
                    <a:pt x="4" y="22"/>
                    <a:pt x="6" y="21"/>
                  </a:cubicBezTo>
                  <a:cubicBezTo>
                    <a:pt x="10" y="20"/>
                    <a:pt x="15" y="18"/>
                    <a:pt x="20" y="16"/>
                  </a:cubicBezTo>
                  <a:cubicBezTo>
                    <a:pt x="20" y="17"/>
                    <a:pt x="20" y="18"/>
                    <a:pt x="20" y="18"/>
                  </a:cubicBezTo>
                  <a:cubicBezTo>
                    <a:pt x="25" y="16"/>
                    <a:pt x="29" y="14"/>
                    <a:pt x="34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7" y="11"/>
                    <a:pt x="37" y="11"/>
                    <a:pt x="37" y="11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40" y="10"/>
                    <a:pt x="42" y="9"/>
                    <a:pt x="44" y="8"/>
                  </a:cubicBezTo>
                  <a:cubicBezTo>
                    <a:pt x="48" y="7"/>
                    <a:pt x="51" y="5"/>
                    <a:pt x="55" y="4"/>
                  </a:cubicBezTo>
                  <a:cubicBezTo>
                    <a:pt x="58" y="9"/>
                    <a:pt x="61" y="14"/>
                    <a:pt x="65" y="19"/>
                  </a:cubicBezTo>
                  <a:cubicBezTo>
                    <a:pt x="64" y="18"/>
                    <a:pt x="65" y="18"/>
                    <a:pt x="65" y="18"/>
                  </a:cubicBezTo>
                  <a:cubicBezTo>
                    <a:pt x="66" y="19"/>
                    <a:pt x="66" y="19"/>
                    <a:pt x="66" y="19"/>
                  </a:cubicBezTo>
                  <a:cubicBezTo>
                    <a:pt x="65" y="18"/>
                    <a:pt x="65" y="18"/>
                    <a:pt x="65" y="18"/>
                  </a:cubicBezTo>
                  <a:cubicBezTo>
                    <a:pt x="66" y="18"/>
                    <a:pt x="66" y="18"/>
                    <a:pt x="65" y="17"/>
                  </a:cubicBezTo>
                  <a:cubicBezTo>
                    <a:pt x="66" y="18"/>
                    <a:pt x="66" y="18"/>
                    <a:pt x="65" y="18"/>
                  </a:cubicBezTo>
                  <a:cubicBezTo>
                    <a:pt x="62" y="13"/>
                    <a:pt x="59" y="7"/>
                    <a:pt x="56" y="1"/>
                  </a:cubicBezTo>
                  <a:cubicBezTo>
                    <a:pt x="52" y="3"/>
                    <a:pt x="48" y="5"/>
                    <a:pt x="44" y="7"/>
                  </a:cubicBezTo>
                  <a:cubicBezTo>
                    <a:pt x="40" y="8"/>
                    <a:pt x="35" y="10"/>
                    <a:pt x="34" y="11"/>
                  </a:cubicBezTo>
                  <a:cubicBezTo>
                    <a:pt x="29" y="13"/>
                    <a:pt x="25" y="14"/>
                    <a:pt x="20" y="16"/>
                  </a:cubicBezTo>
                  <a:cubicBezTo>
                    <a:pt x="25" y="14"/>
                    <a:pt x="29" y="13"/>
                    <a:pt x="33" y="11"/>
                  </a:cubicBezTo>
                  <a:cubicBezTo>
                    <a:pt x="41" y="7"/>
                    <a:pt x="49" y="4"/>
                    <a:pt x="56" y="0"/>
                  </a:cubicBezTo>
                  <a:cubicBezTo>
                    <a:pt x="63" y="13"/>
                    <a:pt x="71" y="26"/>
                    <a:pt x="78" y="39"/>
                  </a:cubicBezTo>
                  <a:cubicBezTo>
                    <a:pt x="78" y="40"/>
                    <a:pt x="79" y="41"/>
                    <a:pt x="80" y="42"/>
                  </a:cubicBezTo>
                  <a:cubicBezTo>
                    <a:pt x="80" y="46"/>
                    <a:pt x="81" y="49"/>
                    <a:pt x="83" y="53"/>
                  </a:cubicBezTo>
                  <a:cubicBezTo>
                    <a:pt x="80" y="53"/>
                    <a:pt x="78" y="59"/>
                    <a:pt x="75" y="52"/>
                  </a:cubicBezTo>
                  <a:cubicBezTo>
                    <a:pt x="75" y="52"/>
                    <a:pt x="74" y="53"/>
                    <a:pt x="73" y="53"/>
                  </a:cubicBezTo>
                  <a:cubicBezTo>
                    <a:pt x="74" y="61"/>
                    <a:pt x="69" y="67"/>
                    <a:pt x="64" y="61"/>
                  </a:cubicBezTo>
                  <a:cubicBezTo>
                    <a:pt x="58" y="55"/>
                    <a:pt x="55" y="45"/>
                    <a:pt x="49" y="36"/>
                  </a:cubicBezTo>
                  <a:cubicBezTo>
                    <a:pt x="48" y="35"/>
                    <a:pt x="47" y="34"/>
                    <a:pt x="46" y="33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6" y="32"/>
                    <a:pt x="46" y="31"/>
                    <a:pt x="46" y="31"/>
                  </a:cubicBezTo>
                  <a:cubicBezTo>
                    <a:pt x="46" y="31"/>
                    <a:pt x="46" y="31"/>
                    <a:pt x="45" y="31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42" y="32"/>
                    <a:pt x="40" y="33"/>
                    <a:pt x="37" y="33"/>
                  </a:cubicBezTo>
                  <a:cubicBezTo>
                    <a:pt x="32" y="35"/>
                    <a:pt x="27" y="37"/>
                    <a:pt x="22" y="38"/>
                  </a:cubicBezTo>
                  <a:cubicBezTo>
                    <a:pt x="19" y="39"/>
                    <a:pt x="14" y="43"/>
                    <a:pt x="11" y="43"/>
                  </a:cubicBezTo>
                  <a:cubicBezTo>
                    <a:pt x="10" y="43"/>
                    <a:pt x="9" y="42"/>
                    <a:pt x="9" y="40"/>
                  </a:cubicBezTo>
                  <a:cubicBezTo>
                    <a:pt x="15" y="38"/>
                    <a:pt x="20" y="36"/>
                    <a:pt x="26" y="33"/>
                  </a:cubicBezTo>
                  <a:cubicBezTo>
                    <a:pt x="29" y="32"/>
                    <a:pt x="32" y="31"/>
                    <a:pt x="36" y="30"/>
                  </a:cubicBezTo>
                  <a:cubicBezTo>
                    <a:pt x="38" y="29"/>
                    <a:pt x="39" y="29"/>
                    <a:pt x="41" y="28"/>
                  </a:cubicBezTo>
                  <a:cubicBezTo>
                    <a:pt x="42" y="28"/>
                    <a:pt x="43" y="28"/>
                    <a:pt x="44" y="27"/>
                  </a:cubicBezTo>
                  <a:cubicBezTo>
                    <a:pt x="44" y="27"/>
                    <a:pt x="44" y="27"/>
                    <a:pt x="45" y="27"/>
                  </a:cubicBezTo>
                  <a:cubicBezTo>
                    <a:pt x="44" y="27"/>
                    <a:pt x="44" y="27"/>
                    <a:pt x="44" y="27"/>
                  </a:cubicBezTo>
                  <a:cubicBezTo>
                    <a:pt x="43" y="27"/>
                    <a:pt x="42" y="28"/>
                    <a:pt x="41" y="28"/>
                  </a:cubicBezTo>
                  <a:cubicBezTo>
                    <a:pt x="39" y="28"/>
                    <a:pt x="38" y="29"/>
                    <a:pt x="36" y="29"/>
                  </a:cubicBezTo>
                  <a:cubicBezTo>
                    <a:pt x="32" y="31"/>
                    <a:pt x="29" y="32"/>
                    <a:pt x="26" y="33"/>
                  </a:cubicBezTo>
                  <a:cubicBezTo>
                    <a:pt x="20" y="35"/>
                    <a:pt x="15" y="37"/>
                    <a:pt x="9" y="39"/>
                  </a:cubicBezTo>
                  <a:cubicBezTo>
                    <a:pt x="8" y="38"/>
                    <a:pt x="8" y="37"/>
                    <a:pt x="7" y="36"/>
                  </a:cubicBezTo>
                  <a:cubicBezTo>
                    <a:pt x="7" y="36"/>
                    <a:pt x="6" y="37"/>
                    <a:pt x="5" y="37"/>
                  </a:cubicBezTo>
                  <a:cubicBezTo>
                    <a:pt x="1" y="37"/>
                    <a:pt x="0" y="33"/>
                    <a:pt x="0" y="30"/>
                  </a:cubicBezTo>
                  <a:cubicBezTo>
                    <a:pt x="1" y="29"/>
                    <a:pt x="1" y="28"/>
                    <a:pt x="1" y="2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601285A7-B928-4268-94BA-28E4C873F36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3833" y="216593"/>
              <a:ext cx="781050" cy="1462088"/>
            </a:xfrm>
            <a:custGeom>
              <a:avLst/>
              <a:gdLst>
                <a:gd name="T0" fmla="*/ 230 w 233"/>
                <a:gd name="T1" fmla="*/ 21 h 435"/>
                <a:gd name="T2" fmla="*/ 227 w 233"/>
                <a:gd name="T3" fmla="*/ 27 h 435"/>
                <a:gd name="T4" fmla="*/ 173 w 233"/>
                <a:gd name="T5" fmla="*/ 129 h 435"/>
                <a:gd name="T6" fmla="*/ 131 w 233"/>
                <a:gd name="T7" fmla="*/ 210 h 435"/>
                <a:gd name="T8" fmla="*/ 228 w 233"/>
                <a:gd name="T9" fmla="*/ 27 h 435"/>
                <a:gd name="T10" fmla="*/ 220 w 233"/>
                <a:gd name="T11" fmla="*/ 50 h 435"/>
                <a:gd name="T12" fmla="*/ 189 w 233"/>
                <a:gd name="T13" fmla="*/ 108 h 435"/>
                <a:gd name="T14" fmla="*/ 187 w 233"/>
                <a:gd name="T15" fmla="*/ 107 h 435"/>
                <a:gd name="T16" fmla="*/ 105 w 233"/>
                <a:gd name="T17" fmla="*/ 270 h 435"/>
                <a:gd name="T18" fmla="*/ 106 w 233"/>
                <a:gd name="T19" fmla="*/ 270 h 435"/>
                <a:gd name="T20" fmla="*/ 106 w 233"/>
                <a:gd name="T21" fmla="*/ 270 h 435"/>
                <a:gd name="T22" fmla="*/ 106 w 233"/>
                <a:gd name="T23" fmla="*/ 270 h 435"/>
                <a:gd name="T24" fmla="*/ 108 w 233"/>
                <a:gd name="T25" fmla="*/ 267 h 435"/>
                <a:gd name="T26" fmla="*/ 106 w 233"/>
                <a:gd name="T27" fmla="*/ 270 h 435"/>
                <a:gd name="T28" fmla="*/ 188 w 233"/>
                <a:gd name="T29" fmla="*/ 111 h 435"/>
                <a:gd name="T30" fmla="*/ 60 w 233"/>
                <a:gd name="T31" fmla="*/ 363 h 435"/>
                <a:gd name="T32" fmla="*/ 52 w 233"/>
                <a:gd name="T33" fmla="*/ 378 h 435"/>
                <a:gd name="T34" fmla="*/ 28 w 233"/>
                <a:gd name="T35" fmla="*/ 421 h 435"/>
                <a:gd name="T36" fmla="*/ 31 w 233"/>
                <a:gd name="T37" fmla="*/ 400 h 435"/>
                <a:gd name="T38" fmla="*/ 29 w 233"/>
                <a:gd name="T39" fmla="*/ 399 h 435"/>
                <a:gd name="T40" fmla="*/ 13 w 233"/>
                <a:gd name="T41" fmla="*/ 404 h 435"/>
                <a:gd name="T42" fmla="*/ 72 w 233"/>
                <a:gd name="T43" fmla="*/ 286 h 435"/>
                <a:gd name="T44" fmla="*/ 117 w 233"/>
                <a:gd name="T45" fmla="*/ 197 h 435"/>
                <a:gd name="T46" fmla="*/ 183 w 233"/>
                <a:gd name="T47" fmla="*/ 73 h 435"/>
                <a:gd name="T48" fmla="*/ 208 w 233"/>
                <a:gd name="T49" fmla="*/ 25 h 435"/>
                <a:gd name="T50" fmla="*/ 213 w 233"/>
                <a:gd name="T51" fmla="*/ 22 h 435"/>
                <a:gd name="T52" fmla="*/ 176 w 233"/>
                <a:gd name="T53" fmla="*/ 94 h 435"/>
                <a:gd name="T54" fmla="*/ 129 w 233"/>
                <a:gd name="T55" fmla="*/ 181 h 435"/>
                <a:gd name="T56" fmla="*/ 176 w 233"/>
                <a:gd name="T57" fmla="*/ 94 h 435"/>
                <a:gd name="T58" fmla="*/ 214 w 233"/>
                <a:gd name="T59" fmla="*/ 23 h 435"/>
                <a:gd name="T60" fmla="*/ 216 w 233"/>
                <a:gd name="T61" fmla="*/ 25 h 435"/>
                <a:gd name="T62" fmla="*/ 222 w 233"/>
                <a:gd name="T63" fmla="*/ 14 h 435"/>
                <a:gd name="T64" fmla="*/ 232 w 233"/>
                <a:gd name="T65" fmla="*/ 14 h 435"/>
                <a:gd name="T66" fmla="*/ 230 w 233"/>
                <a:gd name="T67" fmla="*/ 21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3" h="435">
                  <a:moveTo>
                    <a:pt x="230" y="21"/>
                  </a:moveTo>
                  <a:cubicBezTo>
                    <a:pt x="229" y="23"/>
                    <a:pt x="228" y="25"/>
                    <a:pt x="227" y="27"/>
                  </a:cubicBezTo>
                  <a:cubicBezTo>
                    <a:pt x="209" y="59"/>
                    <a:pt x="192" y="93"/>
                    <a:pt x="173" y="129"/>
                  </a:cubicBezTo>
                  <a:cubicBezTo>
                    <a:pt x="159" y="154"/>
                    <a:pt x="144" y="184"/>
                    <a:pt x="131" y="210"/>
                  </a:cubicBezTo>
                  <a:cubicBezTo>
                    <a:pt x="163" y="149"/>
                    <a:pt x="195" y="85"/>
                    <a:pt x="228" y="27"/>
                  </a:cubicBezTo>
                  <a:cubicBezTo>
                    <a:pt x="227" y="34"/>
                    <a:pt x="224" y="41"/>
                    <a:pt x="220" y="50"/>
                  </a:cubicBezTo>
                  <a:cubicBezTo>
                    <a:pt x="209" y="69"/>
                    <a:pt x="199" y="89"/>
                    <a:pt x="189" y="108"/>
                  </a:cubicBezTo>
                  <a:cubicBezTo>
                    <a:pt x="188" y="108"/>
                    <a:pt x="187" y="108"/>
                    <a:pt x="187" y="107"/>
                  </a:cubicBezTo>
                  <a:cubicBezTo>
                    <a:pt x="160" y="164"/>
                    <a:pt x="130" y="213"/>
                    <a:pt x="105" y="270"/>
                  </a:cubicBezTo>
                  <a:cubicBezTo>
                    <a:pt x="106" y="268"/>
                    <a:pt x="106" y="269"/>
                    <a:pt x="106" y="270"/>
                  </a:cubicBezTo>
                  <a:cubicBezTo>
                    <a:pt x="106" y="270"/>
                    <a:pt x="106" y="270"/>
                    <a:pt x="106" y="270"/>
                  </a:cubicBezTo>
                  <a:cubicBezTo>
                    <a:pt x="106" y="270"/>
                    <a:pt x="106" y="270"/>
                    <a:pt x="106" y="270"/>
                  </a:cubicBezTo>
                  <a:cubicBezTo>
                    <a:pt x="106" y="271"/>
                    <a:pt x="106" y="270"/>
                    <a:pt x="108" y="267"/>
                  </a:cubicBezTo>
                  <a:cubicBezTo>
                    <a:pt x="106" y="270"/>
                    <a:pt x="106" y="271"/>
                    <a:pt x="106" y="270"/>
                  </a:cubicBezTo>
                  <a:cubicBezTo>
                    <a:pt x="133" y="215"/>
                    <a:pt x="159" y="165"/>
                    <a:pt x="188" y="111"/>
                  </a:cubicBezTo>
                  <a:cubicBezTo>
                    <a:pt x="144" y="195"/>
                    <a:pt x="104" y="277"/>
                    <a:pt x="60" y="363"/>
                  </a:cubicBezTo>
                  <a:cubicBezTo>
                    <a:pt x="58" y="367"/>
                    <a:pt x="54" y="374"/>
                    <a:pt x="52" y="378"/>
                  </a:cubicBezTo>
                  <a:cubicBezTo>
                    <a:pt x="43" y="392"/>
                    <a:pt x="35" y="407"/>
                    <a:pt x="28" y="421"/>
                  </a:cubicBezTo>
                  <a:cubicBezTo>
                    <a:pt x="27" y="416"/>
                    <a:pt x="15" y="429"/>
                    <a:pt x="31" y="400"/>
                  </a:cubicBezTo>
                  <a:cubicBezTo>
                    <a:pt x="31" y="400"/>
                    <a:pt x="30" y="399"/>
                    <a:pt x="29" y="399"/>
                  </a:cubicBezTo>
                  <a:cubicBezTo>
                    <a:pt x="12" y="427"/>
                    <a:pt x="0" y="435"/>
                    <a:pt x="13" y="404"/>
                  </a:cubicBezTo>
                  <a:cubicBezTo>
                    <a:pt x="28" y="370"/>
                    <a:pt x="52" y="327"/>
                    <a:pt x="72" y="286"/>
                  </a:cubicBezTo>
                  <a:cubicBezTo>
                    <a:pt x="86" y="256"/>
                    <a:pt x="101" y="226"/>
                    <a:pt x="117" y="197"/>
                  </a:cubicBezTo>
                  <a:cubicBezTo>
                    <a:pt x="139" y="157"/>
                    <a:pt x="161" y="113"/>
                    <a:pt x="183" y="73"/>
                  </a:cubicBezTo>
                  <a:cubicBezTo>
                    <a:pt x="191" y="58"/>
                    <a:pt x="203" y="32"/>
                    <a:pt x="208" y="25"/>
                  </a:cubicBezTo>
                  <a:cubicBezTo>
                    <a:pt x="211" y="20"/>
                    <a:pt x="212" y="20"/>
                    <a:pt x="213" y="22"/>
                  </a:cubicBezTo>
                  <a:cubicBezTo>
                    <a:pt x="201" y="46"/>
                    <a:pt x="188" y="70"/>
                    <a:pt x="176" y="94"/>
                  </a:cubicBezTo>
                  <a:cubicBezTo>
                    <a:pt x="161" y="123"/>
                    <a:pt x="145" y="152"/>
                    <a:pt x="129" y="181"/>
                  </a:cubicBezTo>
                  <a:cubicBezTo>
                    <a:pt x="145" y="153"/>
                    <a:pt x="161" y="124"/>
                    <a:pt x="176" y="94"/>
                  </a:cubicBezTo>
                  <a:cubicBezTo>
                    <a:pt x="188" y="70"/>
                    <a:pt x="201" y="47"/>
                    <a:pt x="214" y="23"/>
                  </a:cubicBezTo>
                  <a:cubicBezTo>
                    <a:pt x="214" y="24"/>
                    <a:pt x="215" y="26"/>
                    <a:pt x="216" y="25"/>
                  </a:cubicBezTo>
                  <a:cubicBezTo>
                    <a:pt x="216" y="25"/>
                    <a:pt x="220" y="17"/>
                    <a:pt x="222" y="14"/>
                  </a:cubicBezTo>
                  <a:cubicBezTo>
                    <a:pt x="232" y="0"/>
                    <a:pt x="233" y="6"/>
                    <a:pt x="232" y="14"/>
                  </a:cubicBezTo>
                  <a:cubicBezTo>
                    <a:pt x="231" y="16"/>
                    <a:pt x="231" y="19"/>
                    <a:pt x="230" y="2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2BEBEC5-E622-4F26-B36E-FF75BCA081C0}"/>
              </a:ext>
            </a:extLst>
          </p:cNvPr>
          <p:cNvGrpSpPr/>
          <p:nvPr/>
        </p:nvGrpSpPr>
        <p:grpSpPr>
          <a:xfrm rot="5822339">
            <a:off x="5174508" y="2213899"/>
            <a:ext cx="1543172" cy="3410222"/>
            <a:chOff x="7473833" y="180080"/>
            <a:chExt cx="873125" cy="1498601"/>
          </a:xfrm>
          <a:solidFill>
            <a:schemeClr val="accent3"/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40C16CEB-BC6F-4DA1-8EAA-870EB69163F2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7558" y="180080"/>
              <a:ext cx="279400" cy="225425"/>
            </a:xfrm>
            <a:custGeom>
              <a:avLst/>
              <a:gdLst>
                <a:gd name="T0" fmla="*/ 2 w 83"/>
                <a:gd name="T1" fmla="*/ 27 h 67"/>
                <a:gd name="T2" fmla="*/ 36 w 83"/>
                <a:gd name="T3" fmla="*/ 15 h 67"/>
                <a:gd name="T4" fmla="*/ 35 w 83"/>
                <a:gd name="T5" fmla="*/ 15 h 67"/>
                <a:gd name="T6" fmla="*/ 2 w 83"/>
                <a:gd name="T7" fmla="*/ 26 h 67"/>
                <a:gd name="T8" fmla="*/ 20 w 83"/>
                <a:gd name="T9" fmla="*/ 16 h 67"/>
                <a:gd name="T10" fmla="*/ 34 w 83"/>
                <a:gd name="T11" fmla="*/ 12 h 67"/>
                <a:gd name="T12" fmla="*/ 37 w 83"/>
                <a:gd name="T13" fmla="*/ 11 h 67"/>
                <a:gd name="T14" fmla="*/ 44 w 83"/>
                <a:gd name="T15" fmla="*/ 8 h 67"/>
                <a:gd name="T16" fmla="*/ 65 w 83"/>
                <a:gd name="T17" fmla="*/ 19 h 67"/>
                <a:gd name="T18" fmla="*/ 66 w 83"/>
                <a:gd name="T19" fmla="*/ 19 h 67"/>
                <a:gd name="T20" fmla="*/ 65 w 83"/>
                <a:gd name="T21" fmla="*/ 17 h 67"/>
                <a:gd name="T22" fmla="*/ 56 w 83"/>
                <a:gd name="T23" fmla="*/ 1 h 67"/>
                <a:gd name="T24" fmla="*/ 34 w 83"/>
                <a:gd name="T25" fmla="*/ 11 h 67"/>
                <a:gd name="T26" fmla="*/ 33 w 83"/>
                <a:gd name="T27" fmla="*/ 11 h 67"/>
                <a:gd name="T28" fmla="*/ 78 w 83"/>
                <a:gd name="T29" fmla="*/ 39 h 67"/>
                <a:gd name="T30" fmla="*/ 83 w 83"/>
                <a:gd name="T31" fmla="*/ 53 h 67"/>
                <a:gd name="T32" fmla="*/ 73 w 83"/>
                <a:gd name="T33" fmla="*/ 53 h 67"/>
                <a:gd name="T34" fmla="*/ 49 w 83"/>
                <a:gd name="T35" fmla="*/ 36 h 67"/>
                <a:gd name="T36" fmla="*/ 46 w 83"/>
                <a:gd name="T37" fmla="*/ 32 h 67"/>
                <a:gd name="T38" fmla="*/ 46 w 83"/>
                <a:gd name="T39" fmla="*/ 32 h 67"/>
                <a:gd name="T40" fmla="*/ 46 w 83"/>
                <a:gd name="T41" fmla="*/ 31 h 67"/>
                <a:gd name="T42" fmla="*/ 45 w 83"/>
                <a:gd name="T43" fmla="*/ 31 h 67"/>
                <a:gd name="T44" fmla="*/ 45 w 83"/>
                <a:gd name="T45" fmla="*/ 31 h 67"/>
                <a:gd name="T46" fmla="*/ 37 w 83"/>
                <a:gd name="T47" fmla="*/ 33 h 67"/>
                <a:gd name="T48" fmla="*/ 11 w 83"/>
                <a:gd name="T49" fmla="*/ 43 h 67"/>
                <a:gd name="T50" fmla="*/ 26 w 83"/>
                <a:gd name="T51" fmla="*/ 33 h 67"/>
                <a:gd name="T52" fmla="*/ 41 w 83"/>
                <a:gd name="T53" fmla="*/ 28 h 67"/>
                <a:gd name="T54" fmla="*/ 45 w 83"/>
                <a:gd name="T55" fmla="*/ 27 h 67"/>
                <a:gd name="T56" fmla="*/ 41 w 83"/>
                <a:gd name="T57" fmla="*/ 28 h 67"/>
                <a:gd name="T58" fmla="*/ 26 w 83"/>
                <a:gd name="T59" fmla="*/ 33 h 67"/>
                <a:gd name="T60" fmla="*/ 7 w 83"/>
                <a:gd name="T61" fmla="*/ 36 h 67"/>
                <a:gd name="T62" fmla="*/ 0 w 83"/>
                <a:gd name="T63" fmla="*/ 3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3" h="67">
                  <a:moveTo>
                    <a:pt x="1" y="27"/>
                  </a:moveTo>
                  <a:cubicBezTo>
                    <a:pt x="2" y="27"/>
                    <a:pt x="2" y="27"/>
                    <a:pt x="2" y="27"/>
                  </a:cubicBezTo>
                  <a:cubicBezTo>
                    <a:pt x="11" y="25"/>
                    <a:pt x="18" y="21"/>
                    <a:pt x="27" y="19"/>
                  </a:cubicBezTo>
                  <a:cubicBezTo>
                    <a:pt x="30" y="18"/>
                    <a:pt x="33" y="16"/>
                    <a:pt x="36" y="15"/>
                  </a:cubicBezTo>
                  <a:cubicBezTo>
                    <a:pt x="41" y="13"/>
                    <a:pt x="45" y="11"/>
                    <a:pt x="49" y="9"/>
                  </a:cubicBezTo>
                  <a:cubicBezTo>
                    <a:pt x="44" y="11"/>
                    <a:pt x="39" y="13"/>
                    <a:pt x="35" y="15"/>
                  </a:cubicBezTo>
                  <a:cubicBezTo>
                    <a:pt x="31" y="16"/>
                    <a:pt x="27" y="18"/>
                    <a:pt x="24" y="19"/>
                  </a:cubicBezTo>
                  <a:cubicBezTo>
                    <a:pt x="17" y="22"/>
                    <a:pt x="9" y="24"/>
                    <a:pt x="2" y="26"/>
                  </a:cubicBezTo>
                  <a:cubicBezTo>
                    <a:pt x="3" y="24"/>
                    <a:pt x="4" y="22"/>
                    <a:pt x="6" y="21"/>
                  </a:cubicBezTo>
                  <a:cubicBezTo>
                    <a:pt x="10" y="20"/>
                    <a:pt x="15" y="18"/>
                    <a:pt x="20" y="16"/>
                  </a:cubicBezTo>
                  <a:cubicBezTo>
                    <a:pt x="20" y="17"/>
                    <a:pt x="20" y="18"/>
                    <a:pt x="20" y="18"/>
                  </a:cubicBezTo>
                  <a:cubicBezTo>
                    <a:pt x="25" y="16"/>
                    <a:pt x="29" y="14"/>
                    <a:pt x="34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7" y="11"/>
                    <a:pt x="37" y="11"/>
                    <a:pt x="37" y="11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40" y="10"/>
                    <a:pt x="42" y="9"/>
                    <a:pt x="44" y="8"/>
                  </a:cubicBezTo>
                  <a:cubicBezTo>
                    <a:pt x="48" y="7"/>
                    <a:pt x="51" y="5"/>
                    <a:pt x="55" y="4"/>
                  </a:cubicBezTo>
                  <a:cubicBezTo>
                    <a:pt x="58" y="9"/>
                    <a:pt x="61" y="14"/>
                    <a:pt x="65" y="19"/>
                  </a:cubicBezTo>
                  <a:cubicBezTo>
                    <a:pt x="64" y="18"/>
                    <a:pt x="65" y="18"/>
                    <a:pt x="65" y="18"/>
                  </a:cubicBezTo>
                  <a:cubicBezTo>
                    <a:pt x="66" y="19"/>
                    <a:pt x="66" y="19"/>
                    <a:pt x="66" y="19"/>
                  </a:cubicBezTo>
                  <a:cubicBezTo>
                    <a:pt x="65" y="18"/>
                    <a:pt x="65" y="18"/>
                    <a:pt x="65" y="18"/>
                  </a:cubicBezTo>
                  <a:cubicBezTo>
                    <a:pt x="66" y="18"/>
                    <a:pt x="66" y="18"/>
                    <a:pt x="65" y="17"/>
                  </a:cubicBezTo>
                  <a:cubicBezTo>
                    <a:pt x="66" y="18"/>
                    <a:pt x="66" y="18"/>
                    <a:pt x="65" y="18"/>
                  </a:cubicBezTo>
                  <a:cubicBezTo>
                    <a:pt x="62" y="13"/>
                    <a:pt x="59" y="7"/>
                    <a:pt x="56" y="1"/>
                  </a:cubicBezTo>
                  <a:cubicBezTo>
                    <a:pt x="52" y="3"/>
                    <a:pt x="48" y="5"/>
                    <a:pt x="44" y="7"/>
                  </a:cubicBezTo>
                  <a:cubicBezTo>
                    <a:pt x="40" y="8"/>
                    <a:pt x="35" y="10"/>
                    <a:pt x="34" y="11"/>
                  </a:cubicBezTo>
                  <a:cubicBezTo>
                    <a:pt x="29" y="13"/>
                    <a:pt x="25" y="14"/>
                    <a:pt x="20" y="16"/>
                  </a:cubicBezTo>
                  <a:cubicBezTo>
                    <a:pt x="25" y="14"/>
                    <a:pt x="29" y="13"/>
                    <a:pt x="33" y="11"/>
                  </a:cubicBezTo>
                  <a:cubicBezTo>
                    <a:pt x="41" y="7"/>
                    <a:pt x="49" y="4"/>
                    <a:pt x="56" y="0"/>
                  </a:cubicBezTo>
                  <a:cubicBezTo>
                    <a:pt x="63" y="13"/>
                    <a:pt x="71" y="26"/>
                    <a:pt x="78" y="39"/>
                  </a:cubicBezTo>
                  <a:cubicBezTo>
                    <a:pt x="78" y="40"/>
                    <a:pt x="79" y="41"/>
                    <a:pt x="80" y="42"/>
                  </a:cubicBezTo>
                  <a:cubicBezTo>
                    <a:pt x="80" y="46"/>
                    <a:pt x="81" y="49"/>
                    <a:pt x="83" y="53"/>
                  </a:cubicBezTo>
                  <a:cubicBezTo>
                    <a:pt x="80" y="53"/>
                    <a:pt x="78" y="59"/>
                    <a:pt x="75" y="52"/>
                  </a:cubicBezTo>
                  <a:cubicBezTo>
                    <a:pt x="75" y="52"/>
                    <a:pt x="74" y="53"/>
                    <a:pt x="73" y="53"/>
                  </a:cubicBezTo>
                  <a:cubicBezTo>
                    <a:pt x="74" y="61"/>
                    <a:pt x="69" y="67"/>
                    <a:pt x="64" y="61"/>
                  </a:cubicBezTo>
                  <a:cubicBezTo>
                    <a:pt x="58" y="55"/>
                    <a:pt x="55" y="45"/>
                    <a:pt x="49" y="36"/>
                  </a:cubicBezTo>
                  <a:cubicBezTo>
                    <a:pt x="48" y="35"/>
                    <a:pt x="47" y="34"/>
                    <a:pt x="46" y="33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6" y="32"/>
                    <a:pt x="46" y="31"/>
                    <a:pt x="46" y="31"/>
                  </a:cubicBezTo>
                  <a:cubicBezTo>
                    <a:pt x="46" y="31"/>
                    <a:pt x="46" y="31"/>
                    <a:pt x="45" y="31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42" y="32"/>
                    <a:pt x="40" y="33"/>
                    <a:pt x="37" y="33"/>
                  </a:cubicBezTo>
                  <a:cubicBezTo>
                    <a:pt x="32" y="35"/>
                    <a:pt x="27" y="37"/>
                    <a:pt x="22" y="38"/>
                  </a:cubicBezTo>
                  <a:cubicBezTo>
                    <a:pt x="19" y="39"/>
                    <a:pt x="14" y="43"/>
                    <a:pt x="11" y="43"/>
                  </a:cubicBezTo>
                  <a:cubicBezTo>
                    <a:pt x="10" y="43"/>
                    <a:pt x="9" y="42"/>
                    <a:pt x="9" y="40"/>
                  </a:cubicBezTo>
                  <a:cubicBezTo>
                    <a:pt x="15" y="38"/>
                    <a:pt x="20" y="36"/>
                    <a:pt x="26" y="33"/>
                  </a:cubicBezTo>
                  <a:cubicBezTo>
                    <a:pt x="29" y="32"/>
                    <a:pt x="32" y="31"/>
                    <a:pt x="36" y="30"/>
                  </a:cubicBezTo>
                  <a:cubicBezTo>
                    <a:pt x="38" y="29"/>
                    <a:pt x="39" y="29"/>
                    <a:pt x="41" y="28"/>
                  </a:cubicBezTo>
                  <a:cubicBezTo>
                    <a:pt x="42" y="28"/>
                    <a:pt x="43" y="28"/>
                    <a:pt x="44" y="27"/>
                  </a:cubicBezTo>
                  <a:cubicBezTo>
                    <a:pt x="44" y="27"/>
                    <a:pt x="44" y="27"/>
                    <a:pt x="45" y="27"/>
                  </a:cubicBezTo>
                  <a:cubicBezTo>
                    <a:pt x="44" y="27"/>
                    <a:pt x="44" y="27"/>
                    <a:pt x="44" y="27"/>
                  </a:cubicBezTo>
                  <a:cubicBezTo>
                    <a:pt x="43" y="27"/>
                    <a:pt x="42" y="28"/>
                    <a:pt x="41" y="28"/>
                  </a:cubicBezTo>
                  <a:cubicBezTo>
                    <a:pt x="39" y="28"/>
                    <a:pt x="38" y="29"/>
                    <a:pt x="36" y="29"/>
                  </a:cubicBezTo>
                  <a:cubicBezTo>
                    <a:pt x="32" y="31"/>
                    <a:pt x="29" y="32"/>
                    <a:pt x="26" y="33"/>
                  </a:cubicBezTo>
                  <a:cubicBezTo>
                    <a:pt x="20" y="35"/>
                    <a:pt x="15" y="37"/>
                    <a:pt x="9" y="39"/>
                  </a:cubicBezTo>
                  <a:cubicBezTo>
                    <a:pt x="8" y="38"/>
                    <a:pt x="8" y="37"/>
                    <a:pt x="7" y="36"/>
                  </a:cubicBezTo>
                  <a:cubicBezTo>
                    <a:pt x="7" y="36"/>
                    <a:pt x="6" y="37"/>
                    <a:pt x="5" y="37"/>
                  </a:cubicBezTo>
                  <a:cubicBezTo>
                    <a:pt x="1" y="37"/>
                    <a:pt x="0" y="33"/>
                    <a:pt x="0" y="30"/>
                  </a:cubicBezTo>
                  <a:cubicBezTo>
                    <a:pt x="1" y="29"/>
                    <a:pt x="1" y="28"/>
                    <a:pt x="1" y="2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55339283-4DCF-417F-9306-D123CD55D37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3833" y="216593"/>
              <a:ext cx="781050" cy="1462088"/>
            </a:xfrm>
            <a:custGeom>
              <a:avLst/>
              <a:gdLst>
                <a:gd name="T0" fmla="*/ 230 w 233"/>
                <a:gd name="T1" fmla="*/ 21 h 435"/>
                <a:gd name="T2" fmla="*/ 227 w 233"/>
                <a:gd name="T3" fmla="*/ 27 h 435"/>
                <a:gd name="T4" fmla="*/ 173 w 233"/>
                <a:gd name="T5" fmla="*/ 129 h 435"/>
                <a:gd name="T6" fmla="*/ 131 w 233"/>
                <a:gd name="T7" fmla="*/ 210 h 435"/>
                <a:gd name="T8" fmla="*/ 228 w 233"/>
                <a:gd name="T9" fmla="*/ 27 h 435"/>
                <a:gd name="T10" fmla="*/ 220 w 233"/>
                <a:gd name="T11" fmla="*/ 50 h 435"/>
                <a:gd name="T12" fmla="*/ 189 w 233"/>
                <a:gd name="T13" fmla="*/ 108 h 435"/>
                <a:gd name="T14" fmla="*/ 187 w 233"/>
                <a:gd name="T15" fmla="*/ 107 h 435"/>
                <a:gd name="T16" fmla="*/ 105 w 233"/>
                <a:gd name="T17" fmla="*/ 270 h 435"/>
                <a:gd name="T18" fmla="*/ 106 w 233"/>
                <a:gd name="T19" fmla="*/ 270 h 435"/>
                <a:gd name="T20" fmla="*/ 106 w 233"/>
                <a:gd name="T21" fmla="*/ 270 h 435"/>
                <a:gd name="T22" fmla="*/ 106 w 233"/>
                <a:gd name="T23" fmla="*/ 270 h 435"/>
                <a:gd name="T24" fmla="*/ 108 w 233"/>
                <a:gd name="T25" fmla="*/ 267 h 435"/>
                <a:gd name="T26" fmla="*/ 106 w 233"/>
                <a:gd name="T27" fmla="*/ 270 h 435"/>
                <a:gd name="T28" fmla="*/ 188 w 233"/>
                <a:gd name="T29" fmla="*/ 111 h 435"/>
                <a:gd name="T30" fmla="*/ 60 w 233"/>
                <a:gd name="T31" fmla="*/ 363 h 435"/>
                <a:gd name="T32" fmla="*/ 52 w 233"/>
                <a:gd name="T33" fmla="*/ 378 h 435"/>
                <a:gd name="T34" fmla="*/ 28 w 233"/>
                <a:gd name="T35" fmla="*/ 421 h 435"/>
                <a:gd name="T36" fmla="*/ 31 w 233"/>
                <a:gd name="T37" fmla="*/ 400 h 435"/>
                <a:gd name="T38" fmla="*/ 29 w 233"/>
                <a:gd name="T39" fmla="*/ 399 h 435"/>
                <a:gd name="T40" fmla="*/ 13 w 233"/>
                <a:gd name="T41" fmla="*/ 404 h 435"/>
                <a:gd name="T42" fmla="*/ 72 w 233"/>
                <a:gd name="T43" fmla="*/ 286 h 435"/>
                <a:gd name="T44" fmla="*/ 117 w 233"/>
                <a:gd name="T45" fmla="*/ 197 h 435"/>
                <a:gd name="T46" fmla="*/ 183 w 233"/>
                <a:gd name="T47" fmla="*/ 73 h 435"/>
                <a:gd name="T48" fmla="*/ 208 w 233"/>
                <a:gd name="T49" fmla="*/ 25 h 435"/>
                <a:gd name="T50" fmla="*/ 213 w 233"/>
                <a:gd name="T51" fmla="*/ 22 h 435"/>
                <a:gd name="T52" fmla="*/ 176 w 233"/>
                <a:gd name="T53" fmla="*/ 94 h 435"/>
                <a:gd name="T54" fmla="*/ 129 w 233"/>
                <a:gd name="T55" fmla="*/ 181 h 435"/>
                <a:gd name="T56" fmla="*/ 176 w 233"/>
                <a:gd name="T57" fmla="*/ 94 h 435"/>
                <a:gd name="T58" fmla="*/ 214 w 233"/>
                <a:gd name="T59" fmla="*/ 23 h 435"/>
                <a:gd name="T60" fmla="*/ 216 w 233"/>
                <a:gd name="T61" fmla="*/ 25 h 435"/>
                <a:gd name="T62" fmla="*/ 222 w 233"/>
                <a:gd name="T63" fmla="*/ 14 h 435"/>
                <a:gd name="T64" fmla="*/ 232 w 233"/>
                <a:gd name="T65" fmla="*/ 14 h 435"/>
                <a:gd name="T66" fmla="*/ 230 w 233"/>
                <a:gd name="T67" fmla="*/ 21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3" h="435">
                  <a:moveTo>
                    <a:pt x="230" y="21"/>
                  </a:moveTo>
                  <a:cubicBezTo>
                    <a:pt x="229" y="23"/>
                    <a:pt x="228" y="25"/>
                    <a:pt x="227" y="27"/>
                  </a:cubicBezTo>
                  <a:cubicBezTo>
                    <a:pt x="209" y="59"/>
                    <a:pt x="192" y="93"/>
                    <a:pt x="173" y="129"/>
                  </a:cubicBezTo>
                  <a:cubicBezTo>
                    <a:pt x="159" y="154"/>
                    <a:pt x="144" y="184"/>
                    <a:pt x="131" y="210"/>
                  </a:cubicBezTo>
                  <a:cubicBezTo>
                    <a:pt x="163" y="149"/>
                    <a:pt x="195" y="85"/>
                    <a:pt x="228" y="27"/>
                  </a:cubicBezTo>
                  <a:cubicBezTo>
                    <a:pt x="227" y="34"/>
                    <a:pt x="224" y="41"/>
                    <a:pt x="220" y="50"/>
                  </a:cubicBezTo>
                  <a:cubicBezTo>
                    <a:pt x="209" y="69"/>
                    <a:pt x="199" y="89"/>
                    <a:pt x="189" y="108"/>
                  </a:cubicBezTo>
                  <a:cubicBezTo>
                    <a:pt x="188" y="108"/>
                    <a:pt x="187" y="108"/>
                    <a:pt x="187" y="107"/>
                  </a:cubicBezTo>
                  <a:cubicBezTo>
                    <a:pt x="160" y="164"/>
                    <a:pt x="130" y="213"/>
                    <a:pt x="105" y="270"/>
                  </a:cubicBezTo>
                  <a:cubicBezTo>
                    <a:pt x="106" y="268"/>
                    <a:pt x="106" y="269"/>
                    <a:pt x="106" y="270"/>
                  </a:cubicBezTo>
                  <a:cubicBezTo>
                    <a:pt x="106" y="270"/>
                    <a:pt x="106" y="270"/>
                    <a:pt x="106" y="270"/>
                  </a:cubicBezTo>
                  <a:cubicBezTo>
                    <a:pt x="106" y="270"/>
                    <a:pt x="106" y="270"/>
                    <a:pt x="106" y="270"/>
                  </a:cubicBezTo>
                  <a:cubicBezTo>
                    <a:pt x="106" y="271"/>
                    <a:pt x="106" y="270"/>
                    <a:pt x="108" y="267"/>
                  </a:cubicBezTo>
                  <a:cubicBezTo>
                    <a:pt x="106" y="270"/>
                    <a:pt x="106" y="271"/>
                    <a:pt x="106" y="270"/>
                  </a:cubicBezTo>
                  <a:cubicBezTo>
                    <a:pt x="133" y="215"/>
                    <a:pt x="159" y="165"/>
                    <a:pt x="188" y="111"/>
                  </a:cubicBezTo>
                  <a:cubicBezTo>
                    <a:pt x="144" y="195"/>
                    <a:pt x="104" y="277"/>
                    <a:pt x="60" y="363"/>
                  </a:cubicBezTo>
                  <a:cubicBezTo>
                    <a:pt x="58" y="367"/>
                    <a:pt x="54" y="374"/>
                    <a:pt x="52" y="378"/>
                  </a:cubicBezTo>
                  <a:cubicBezTo>
                    <a:pt x="43" y="392"/>
                    <a:pt x="35" y="407"/>
                    <a:pt x="28" y="421"/>
                  </a:cubicBezTo>
                  <a:cubicBezTo>
                    <a:pt x="27" y="416"/>
                    <a:pt x="15" y="429"/>
                    <a:pt x="31" y="400"/>
                  </a:cubicBezTo>
                  <a:cubicBezTo>
                    <a:pt x="31" y="400"/>
                    <a:pt x="30" y="399"/>
                    <a:pt x="29" y="399"/>
                  </a:cubicBezTo>
                  <a:cubicBezTo>
                    <a:pt x="12" y="427"/>
                    <a:pt x="0" y="435"/>
                    <a:pt x="13" y="404"/>
                  </a:cubicBezTo>
                  <a:cubicBezTo>
                    <a:pt x="28" y="370"/>
                    <a:pt x="52" y="327"/>
                    <a:pt x="72" y="286"/>
                  </a:cubicBezTo>
                  <a:cubicBezTo>
                    <a:pt x="86" y="256"/>
                    <a:pt x="101" y="226"/>
                    <a:pt x="117" y="197"/>
                  </a:cubicBezTo>
                  <a:cubicBezTo>
                    <a:pt x="139" y="157"/>
                    <a:pt x="161" y="113"/>
                    <a:pt x="183" y="73"/>
                  </a:cubicBezTo>
                  <a:cubicBezTo>
                    <a:pt x="191" y="58"/>
                    <a:pt x="203" y="32"/>
                    <a:pt x="208" y="25"/>
                  </a:cubicBezTo>
                  <a:cubicBezTo>
                    <a:pt x="211" y="20"/>
                    <a:pt x="212" y="20"/>
                    <a:pt x="213" y="22"/>
                  </a:cubicBezTo>
                  <a:cubicBezTo>
                    <a:pt x="201" y="46"/>
                    <a:pt x="188" y="70"/>
                    <a:pt x="176" y="94"/>
                  </a:cubicBezTo>
                  <a:cubicBezTo>
                    <a:pt x="161" y="123"/>
                    <a:pt x="145" y="152"/>
                    <a:pt x="129" y="181"/>
                  </a:cubicBezTo>
                  <a:cubicBezTo>
                    <a:pt x="145" y="153"/>
                    <a:pt x="161" y="124"/>
                    <a:pt x="176" y="94"/>
                  </a:cubicBezTo>
                  <a:cubicBezTo>
                    <a:pt x="188" y="70"/>
                    <a:pt x="201" y="47"/>
                    <a:pt x="214" y="23"/>
                  </a:cubicBezTo>
                  <a:cubicBezTo>
                    <a:pt x="214" y="24"/>
                    <a:pt x="215" y="26"/>
                    <a:pt x="216" y="25"/>
                  </a:cubicBezTo>
                  <a:cubicBezTo>
                    <a:pt x="216" y="25"/>
                    <a:pt x="220" y="17"/>
                    <a:pt x="222" y="14"/>
                  </a:cubicBezTo>
                  <a:cubicBezTo>
                    <a:pt x="232" y="0"/>
                    <a:pt x="233" y="6"/>
                    <a:pt x="232" y="14"/>
                  </a:cubicBezTo>
                  <a:cubicBezTo>
                    <a:pt x="231" y="16"/>
                    <a:pt x="231" y="19"/>
                    <a:pt x="230" y="2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295216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6F98EF-ADF7-43AB-9D9B-23F46BA1F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2"/>
            <a:ext cx="10807728" cy="1388239"/>
          </a:xfrm>
        </p:spPr>
        <p:txBody>
          <a:bodyPr>
            <a:normAutofit/>
          </a:bodyPr>
          <a:lstStyle/>
          <a:p>
            <a:r>
              <a:rPr lang="en-GB" dirty="0" smtClean="0"/>
              <a:t>Example: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9BE94-382B-42EE-BD8F-680872775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</p:spPr>
        <p:txBody>
          <a:bodyPr/>
          <a:lstStyle/>
          <a:p>
            <a:fld id="{37528EDF-9689-4ABD-A4DE-208B60FA6F10}" type="slidenum">
              <a:rPr lang="en-GB" smtClean="0"/>
              <a:pPr/>
              <a:t>8</a:t>
            </a:fld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044B629-5313-430D-BB2B-8EF9CF86EFA5}"/>
              </a:ext>
            </a:extLst>
          </p:cNvPr>
          <p:cNvGrpSpPr/>
          <p:nvPr/>
        </p:nvGrpSpPr>
        <p:grpSpPr>
          <a:xfrm>
            <a:off x="4373697" y="1643182"/>
            <a:ext cx="3429917" cy="4668615"/>
            <a:chOff x="4238731" y="1379194"/>
            <a:chExt cx="3625125" cy="493432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62B0E0A-B229-41BB-887D-DC18B5869D1A}"/>
                </a:ext>
              </a:extLst>
            </p:cNvPr>
            <p:cNvSpPr/>
            <p:nvPr/>
          </p:nvSpPr>
          <p:spPr>
            <a:xfrm>
              <a:off x="4238731" y="1379194"/>
              <a:ext cx="3625125" cy="493432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T Font"/>
                <a:ea typeface="+mn-ea"/>
                <a:cs typeface="+mn-cs"/>
              </a:endParaRPr>
            </a:p>
          </p:txBody>
        </p:sp>
        <p:pic>
          <p:nvPicPr>
            <p:cNvPr id="9" name="Shape 58"/>
            <p:cNvPicPr preferRelativeResize="0"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3388" y="1524489"/>
              <a:ext cx="3275810" cy="464373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655" y="2271232"/>
            <a:ext cx="927100" cy="20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339" y="3187192"/>
            <a:ext cx="1385186" cy="28366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339" y="2876435"/>
            <a:ext cx="1785805" cy="26116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340" y="3520452"/>
            <a:ext cx="1585284" cy="2513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339" y="3853712"/>
            <a:ext cx="2115693" cy="26728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339" y="4170425"/>
            <a:ext cx="1356930" cy="273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82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6F98EF-ADF7-43AB-9D9B-23F46BA1F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2"/>
            <a:ext cx="10807728" cy="1388239"/>
          </a:xfrm>
        </p:spPr>
        <p:txBody>
          <a:bodyPr>
            <a:normAutofit/>
          </a:bodyPr>
          <a:lstStyle/>
          <a:p>
            <a:r>
              <a:rPr lang="en-GB" dirty="0" smtClean="0"/>
              <a:t>Example: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9BE94-382B-42EE-BD8F-680872775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</p:spPr>
        <p:txBody>
          <a:bodyPr/>
          <a:lstStyle/>
          <a:p>
            <a:fld id="{37528EDF-9689-4ABD-A4DE-208B60FA6F10}" type="slidenum">
              <a:rPr lang="en-GB" smtClean="0"/>
              <a:pPr/>
              <a:t>9</a:t>
            </a:fld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044B629-5313-430D-BB2B-8EF9CF86EFA5}"/>
              </a:ext>
            </a:extLst>
          </p:cNvPr>
          <p:cNvGrpSpPr/>
          <p:nvPr/>
        </p:nvGrpSpPr>
        <p:grpSpPr>
          <a:xfrm>
            <a:off x="4373697" y="1643182"/>
            <a:ext cx="3429917" cy="4668615"/>
            <a:chOff x="4238731" y="1379194"/>
            <a:chExt cx="3625125" cy="493432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62B0E0A-B229-41BB-887D-DC18B5869D1A}"/>
                </a:ext>
              </a:extLst>
            </p:cNvPr>
            <p:cNvSpPr/>
            <p:nvPr/>
          </p:nvSpPr>
          <p:spPr>
            <a:xfrm>
              <a:off x="4238731" y="1379194"/>
              <a:ext cx="3625125" cy="493432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T Font"/>
                <a:ea typeface="+mn-ea"/>
                <a:cs typeface="+mn-cs"/>
              </a:endParaRPr>
            </a:p>
          </p:txBody>
        </p:sp>
        <p:pic>
          <p:nvPicPr>
            <p:cNvPr id="9" name="Shape 58"/>
            <p:cNvPicPr preferRelativeResize="0"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3388" y="1524489"/>
              <a:ext cx="3275810" cy="464373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655" y="2271232"/>
            <a:ext cx="927100" cy="20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339" y="3187192"/>
            <a:ext cx="1385186" cy="28366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339" y="2876435"/>
            <a:ext cx="1785805" cy="26116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340" y="3520452"/>
            <a:ext cx="1585284" cy="2513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339" y="3853712"/>
            <a:ext cx="2115693" cy="26728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339" y="4170425"/>
            <a:ext cx="1356930" cy="27363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946E273-3F4C-474B-B299-47BF78C4C4E2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97" t="77066" r="53092" b="9239"/>
          <a:stretch/>
        </p:blipFill>
        <p:spPr>
          <a:xfrm>
            <a:off x="5065269" y="5176182"/>
            <a:ext cx="833660" cy="55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05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Theme">
  <a:themeElements>
    <a:clrScheme name="BAREFOOT 2021 COLOURS">
      <a:dk1>
        <a:srgbClr val="FFFFFF"/>
      </a:dk1>
      <a:lt1>
        <a:srgbClr val="00546C"/>
      </a:lt1>
      <a:dk2>
        <a:srgbClr val="00546C"/>
      </a:dk2>
      <a:lt2>
        <a:srgbClr val="000000"/>
      </a:lt2>
      <a:accent1>
        <a:srgbClr val="00546C"/>
      </a:accent1>
      <a:accent2>
        <a:srgbClr val="3FAEA8"/>
      </a:accent2>
      <a:accent3>
        <a:srgbClr val="F04A4A"/>
      </a:accent3>
      <a:accent4>
        <a:srgbClr val="0AB9F0"/>
      </a:accent4>
      <a:accent5>
        <a:srgbClr val="FFFF00"/>
      </a:accent5>
      <a:accent6>
        <a:srgbClr val="5514B4"/>
      </a:accent6>
      <a:hlink>
        <a:srgbClr val="F04A4A"/>
      </a:hlink>
      <a:folHlink>
        <a:srgbClr val="0AB9F0"/>
      </a:folHlink>
    </a:clrScheme>
    <a:fontScheme name="BAREFOOT 2021 FONTS">
      <a:majorFont>
        <a:latin typeface="Montserrat Semi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Status xmlns="513c5e3a-f016-4987-9b3c-2528b8de2df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B82D3C9C049E4C83569DE91CE4A6A1" ma:contentTypeVersion="14" ma:contentTypeDescription="Create a new document." ma:contentTypeScope="" ma:versionID="31c0c457ab51d09bdbfdbb234d89fe91">
  <xsd:schema xmlns:xsd="http://www.w3.org/2001/XMLSchema" xmlns:xs="http://www.w3.org/2001/XMLSchema" xmlns:p="http://schemas.microsoft.com/office/2006/metadata/properties" xmlns:ns2="513c5e3a-f016-4987-9b3c-2528b8de2df2" xmlns:ns3="5963c0d2-3988-4647-9465-5c9123c6fe6c" targetNamespace="http://schemas.microsoft.com/office/2006/metadata/properties" ma:root="true" ma:fieldsID="c7b1ae22b95929f55724cdcb5a99452c" ns2:_="" ns3:_="">
    <xsd:import namespace="513c5e3a-f016-4987-9b3c-2528b8de2df2"/>
    <xsd:import namespace="5963c0d2-3988-4647-9465-5c9123c6fe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ProjectStatu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3c5e3a-f016-4987-9b3c-2528b8de2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ProjectStatus" ma:index="20" nillable="true" ma:displayName="ProjectStatus" ma:internalName="ProjectStatus">
      <xsd:simpleType>
        <xsd:restriction base="dms:Text">
          <xsd:maxLength value="40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63c0d2-3988-4647-9465-5c9123c6fe6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794830-AA61-4DB2-BE03-C6BDDF047CC7}">
  <ds:schemaRefs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5963c0d2-3988-4647-9465-5c9123c6fe6c"/>
    <ds:schemaRef ds:uri="513c5e3a-f016-4987-9b3c-2528b8de2df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FD7BA83-32B4-4751-A5AC-DBA0915A19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6E42DE-B257-4994-8FAF-2CF23FCE34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3c5e3a-f016-4987-9b3c-2528b8de2df2"/>
    <ds:schemaRef ds:uri="5963c0d2-3988-4647-9465-5c9123c6fe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211</Words>
  <Application>Microsoft Office PowerPoint</Application>
  <PresentationFormat>Widescreen</PresentationFormat>
  <Paragraphs>51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BT Font</vt:lpstr>
      <vt:lpstr>Calibri</vt:lpstr>
      <vt:lpstr>Montserrat</vt:lpstr>
      <vt:lpstr>Montserrat SemiBold</vt:lpstr>
      <vt:lpstr>5_Office Theme</vt:lpstr>
      <vt:lpstr>PowerPoint Presentation</vt:lpstr>
      <vt:lpstr>Today we are learning about… </vt:lpstr>
      <vt:lpstr>PowerPoint Presentation</vt:lpstr>
      <vt:lpstr>How to draw a fluffy algorithm…</vt:lpstr>
      <vt:lpstr>An algorithm is a list of instructions, or rules,  that make something happen or work something out</vt:lpstr>
      <vt:lpstr>Let’s make a class Crazy  Character…</vt:lpstr>
      <vt:lpstr>Now it’s your turn:</vt:lpstr>
      <vt:lpstr>Example:</vt:lpstr>
      <vt:lpstr>Example:</vt:lpstr>
      <vt:lpstr>Example:</vt:lpstr>
      <vt:lpstr>Example: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Ramsay</dc:creator>
  <cp:lastModifiedBy>Christine Ship</cp:lastModifiedBy>
  <cp:revision>38</cp:revision>
  <dcterms:created xsi:type="dcterms:W3CDTF">2018-03-14T15:10:09Z</dcterms:created>
  <dcterms:modified xsi:type="dcterms:W3CDTF">2021-06-25T11:15:50Z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0x010100D6B82D3C9C049E4C83569DE91CE4A6A1</vt:lpwstr>
  </property>
</Properties>
</file>